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23.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32"/>
  </p:handoutMasterIdLst>
  <p:sldIdLst>
    <p:sldId id="327" r:id="rId3"/>
    <p:sldId id="256" r:id="rId4"/>
    <p:sldId id="290" r:id="rId5"/>
    <p:sldId id="265" r:id="rId7"/>
    <p:sldId id="487" r:id="rId8"/>
    <p:sldId id="522" r:id="rId9"/>
    <p:sldId id="557" r:id="rId10"/>
    <p:sldId id="558" r:id="rId11"/>
    <p:sldId id="559" r:id="rId12"/>
    <p:sldId id="602" r:id="rId13"/>
    <p:sldId id="610" r:id="rId14"/>
    <p:sldId id="595" r:id="rId15"/>
    <p:sldId id="594" r:id="rId16"/>
    <p:sldId id="611" r:id="rId17"/>
    <p:sldId id="612" r:id="rId18"/>
    <p:sldId id="613" r:id="rId19"/>
    <p:sldId id="596" r:id="rId20"/>
    <p:sldId id="614" r:id="rId21"/>
    <p:sldId id="626" r:id="rId22"/>
    <p:sldId id="625" r:id="rId23"/>
    <p:sldId id="624" r:id="rId24"/>
    <p:sldId id="598" r:id="rId25"/>
    <p:sldId id="597" r:id="rId26"/>
    <p:sldId id="623" r:id="rId27"/>
    <p:sldId id="622" r:id="rId28"/>
    <p:sldId id="599" r:id="rId29"/>
    <p:sldId id="635" r:id="rId30"/>
    <p:sldId id="295" r:id="rId31"/>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56D9A"/>
    <a:srgbClr val="66B2D3"/>
    <a:srgbClr val="D8D4F8"/>
    <a:srgbClr val="E6E6E6"/>
    <a:srgbClr val="38BBF7"/>
    <a:srgbClr val="02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6" autoAdjust="0"/>
    <p:restoredTop sz="94660"/>
  </p:normalViewPr>
  <p:slideViewPr>
    <p:cSldViewPr snapToGrid="0">
      <p:cViewPr>
        <p:scale>
          <a:sx n="59" d="100"/>
          <a:sy n="59" d="100"/>
        </p:scale>
        <p:origin x="2010" y="1104"/>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gs" Target="tags/tag412.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06DBF-1F4B-4EBC-BF8E-79FCD4D6ED9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7E80FC-4345-4EED-ADBE-4168E92D366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1"/>
            <a:ext cx="12192000" cy="6858000"/>
          </a:xfrm>
          <a:prstGeom prst="rect">
            <a:avLst/>
          </a:prstGeom>
          <a:gradFill>
            <a:gsLst>
              <a:gs pos="0">
                <a:schemeClr val="bg1">
                  <a:alpha val="89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8653" y="198620"/>
            <a:ext cx="10515600" cy="429354"/>
          </a:xfrm>
        </p:spPr>
        <p:txBody>
          <a:bodyPr>
            <a:normAutofit/>
          </a:bodyPr>
          <a:lstStyle>
            <a:lvl1pPr>
              <a:defRPr sz="2800" b="1">
                <a:solidFill>
                  <a:srgbClr val="02497D"/>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grpSp>
        <p:nvGrpSpPr>
          <p:cNvPr id="7" name="组合 6"/>
          <p:cNvGrpSpPr/>
          <p:nvPr userDrawn="1"/>
        </p:nvGrpSpPr>
        <p:grpSpPr>
          <a:xfrm>
            <a:off x="9541890" y="129191"/>
            <a:ext cx="2542031" cy="666786"/>
            <a:chOff x="2941812" y="421986"/>
            <a:chExt cx="2101532" cy="738483"/>
          </a:xfrm>
        </p:grpSpPr>
        <p:sp>
          <p:nvSpPr>
            <p:cNvPr id="8" name="TextBox 81"/>
            <p:cNvSpPr txBox="1"/>
            <p:nvPr/>
          </p:nvSpPr>
          <p:spPr>
            <a:xfrm>
              <a:off x="3717568" y="500833"/>
              <a:ext cx="1325773" cy="374958"/>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您的公司名称</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2"/>
            <p:cNvSpPr txBox="1"/>
            <p:nvPr/>
          </p:nvSpPr>
          <p:spPr>
            <a:xfrm>
              <a:off x="3717568" y="795190"/>
              <a:ext cx="1325776" cy="261263"/>
            </a:xfrm>
            <a:prstGeom prst="rect">
              <a:avLst/>
            </a:prstGeom>
            <a:noFill/>
          </p:spPr>
          <p:txBody>
            <a:bodyPr wrap="square" rtlCol="0">
              <a:spAutoFit/>
            </a:bodyPr>
            <a:lstStyle/>
            <a:p>
              <a:r>
                <a:rPr lang="en-US" altLang="zh-CN" sz="9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YOUR CONPANY NAME</a:t>
              </a:r>
              <a:endParaRPr lang="zh-CN" altLang="en-US" sz="9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TextBox 83"/>
            <p:cNvSpPr txBox="1"/>
            <p:nvPr/>
          </p:nvSpPr>
          <p:spPr>
            <a:xfrm>
              <a:off x="2941812" y="421986"/>
              <a:ext cx="966585" cy="738483"/>
            </a:xfrm>
            <a:prstGeom prst="rect">
              <a:avLst/>
            </a:prstGeom>
            <a:noFill/>
          </p:spPr>
          <p:txBody>
            <a:bodyPr wrap="square" rtlCol="0">
              <a:spAutoFit/>
            </a:bodyPr>
            <a:lstStyle/>
            <a:p>
              <a:r>
                <a:rPr lang="en-US" altLang="zh-CN" sz="3735" spc="-200" dirty="0">
                  <a:solidFill>
                    <a:srgbClr val="02497D"/>
                  </a:solidFill>
                  <a:latin typeface="Impact" panose="020B0806030902050204" pitchFamily="34" charset="0"/>
                  <a:cs typeface="Arial" panose="020B0604020202020204" pitchFamily="34" charset="0"/>
                </a:rPr>
                <a:t>LOGO</a:t>
              </a:r>
              <a:endParaRPr lang="zh-CN" altLang="en-US" sz="3735" spc="-200" dirty="0">
                <a:solidFill>
                  <a:srgbClr val="02497D"/>
                </a:solidFill>
                <a:latin typeface="Impact" panose="020B080603090205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7"/>
                                        </p:tgtEl>
                                        <p:attrNameLst>
                                          <p:attrName>ppt_w</p:attrName>
                                        </p:attrNameLst>
                                      </p:cBhvr>
                                      <p:tavLst>
                                        <p:tav tm="0">
                                          <p:val>
                                            <p:strVal val="#ppt_w*.05"/>
                                          </p:val>
                                        </p:tav>
                                        <p:tav tm="100000">
                                          <p:val>
                                            <p:strVal val="#ppt_w"/>
                                          </p:val>
                                        </p:tav>
                                      </p:tavLst>
                                    </p:anim>
                                    <p:anim calcmode="lin" valueType="num">
                                      <p:cBhvr>
                                        <p:cTn id="10" dur="1500" fill="hold"/>
                                        <p:tgtEl>
                                          <p:spTgt spid="7"/>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7"/>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2.jpe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slideLayout" Target="../slideLayouts/slideLayout6.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tags" Target="../tags/tag10.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image" Target="../media/image7.jpeg"/><Relationship Id="rId7" Type="http://schemas.openxmlformats.org/officeDocument/2006/relationships/tags" Target="../tags/tag14.xml"/><Relationship Id="rId6" Type="http://schemas.openxmlformats.org/officeDocument/2006/relationships/image" Target="../media/image6.jpeg"/><Relationship Id="rId5" Type="http://schemas.openxmlformats.org/officeDocument/2006/relationships/tags" Target="../tags/tag13.xml"/><Relationship Id="rId4" Type="http://schemas.openxmlformats.org/officeDocument/2006/relationships/image" Target="../media/image2.jpeg"/><Relationship Id="rId3" Type="http://schemas.openxmlformats.org/officeDocument/2006/relationships/tags" Target="../tags/tag12.xml"/><Relationship Id="rId26" Type="http://schemas.openxmlformats.org/officeDocument/2006/relationships/notesSlide" Target="../notesSlides/notesSlide2.xml"/><Relationship Id="rId25" Type="http://schemas.openxmlformats.org/officeDocument/2006/relationships/slideLayout" Target="../slideLayouts/slideLayout6.xml"/><Relationship Id="rId24" Type="http://schemas.openxmlformats.org/officeDocument/2006/relationships/image" Target="../media/image15.jpeg"/><Relationship Id="rId23" Type="http://schemas.openxmlformats.org/officeDocument/2006/relationships/image" Target="../media/image14.png"/><Relationship Id="rId22" Type="http://schemas.openxmlformats.org/officeDocument/2006/relationships/image" Target="../media/image13.jpeg"/><Relationship Id="rId21" Type="http://schemas.openxmlformats.org/officeDocument/2006/relationships/tags" Target="../tags/tag22.xml"/><Relationship Id="rId20" Type="http://schemas.openxmlformats.org/officeDocument/2006/relationships/image" Target="../media/image12.jpeg"/><Relationship Id="rId2" Type="http://schemas.openxmlformats.org/officeDocument/2006/relationships/tags" Target="../tags/tag11.xml"/><Relationship Id="rId19" Type="http://schemas.openxmlformats.org/officeDocument/2006/relationships/tags" Target="../tags/tag21.xml"/><Relationship Id="rId18" Type="http://schemas.openxmlformats.org/officeDocument/2006/relationships/image" Target="../media/image11.jpeg"/><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image" Target="../media/image10.jpeg"/><Relationship Id="rId12" Type="http://schemas.openxmlformats.org/officeDocument/2006/relationships/image" Target="../media/image9.png"/><Relationship Id="rId11" Type="http://schemas.openxmlformats.org/officeDocument/2006/relationships/tags" Target="../tags/tag16.xml"/><Relationship Id="rId10" Type="http://schemas.openxmlformats.org/officeDocument/2006/relationships/image" Target="../media/image8.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6" Type="http://schemas.openxmlformats.org/officeDocument/2006/relationships/notesSlide" Target="../notesSlides/notesSlide3.xml"/><Relationship Id="rId25" Type="http://schemas.openxmlformats.org/officeDocument/2006/relationships/slideLayout" Target="../slideLayouts/slideLayout6.xml"/><Relationship Id="rId24" Type="http://schemas.openxmlformats.org/officeDocument/2006/relationships/image" Target="../media/image25.svg"/><Relationship Id="rId23" Type="http://schemas.openxmlformats.org/officeDocument/2006/relationships/image" Target="../media/image24.png"/><Relationship Id="rId22" Type="http://schemas.openxmlformats.org/officeDocument/2006/relationships/image" Target="../media/image23.svg"/><Relationship Id="rId21" Type="http://schemas.openxmlformats.org/officeDocument/2006/relationships/image" Target="../media/image22.png"/><Relationship Id="rId20" Type="http://schemas.openxmlformats.org/officeDocument/2006/relationships/tags" Target="../tags/tag35.xml"/><Relationship Id="rId2" Type="http://schemas.openxmlformats.org/officeDocument/2006/relationships/tags" Target="../tags/tag23.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image" Target="../media/image21.png"/><Relationship Id="rId15" Type="http://schemas.openxmlformats.org/officeDocument/2006/relationships/image" Target="../media/image20.png"/><Relationship Id="rId14" Type="http://schemas.openxmlformats.org/officeDocument/2006/relationships/image" Target="../media/image19.jpeg"/><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9" Type="http://schemas.openxmlformats.org/officeDocument/2006/relationships/notesSlide" Target="../notesSlides/notesSlide4.xml"/><Relationship Id="rId28" Type="http://schemas.openxmlformats.org/officeDocument/2006/relationships/slideLayout" Target="../slideLayouts/slideLayout6.xml"/><Relationship Id="rId27" Type="http://schemas.openxmlformats.org/officeDocument/2006/relationships/tags" Target="../tags/tag52.xml"/><Relationship Id="rId26" Type="http://schemas.openxmlformats.org/officeDocument/2006/relationships/tags" Target="../tags/tag51.xml"/><Relationship Id="rId25" Type="http://schemas.openxmlformats.org/officeDocument/2006/relationships/tags" Target="../tags/tag50.xml"/><Relationship Id="rId24" Type="http://schemas.openxmlformats.org/officeDocument/2006/relationships/tags" Target="../tags/tag49.xml"/><Relationship Id="rId23" Type="http://schemas.openxmlformats.org/officeDocument/2006/relationships/image" Target="../media/image27.png"/><Relationship Id="rId22" Type="http://schemas.openxmlformats.org/officeDocument/2006/relationships/image" Target="../media/image26.jpeg"/><Relationship Id="rId21" Type="http://schemas.openxmlformats.org/officeDocument/2006/relationships/image" Target="../media/image25.svg"/><Relationship Id="rId20" Type="http://schemas.openxmlformats.org/officeDocument/2006/relationships/image" Target="../media/image24.png"/><Relationship Id="rId2" Type="http://schemas.openxmlformats.org/officeDocument/2006/relationships/tags" Target="../tags/tag36.xml"/><Relationship Id="rId19" Type="http://schemas.openxmlformats.org/officeDocument/2006/relationships/image" Target="../media/image23.svg"/><Relationship Id="rId18" Type="http://schemas.openxmlformats.org/officeDocument/2006/relationships/image" Target="../media/image22.png"/><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image" Target="../media/image18.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3" Type="http://schemas.openxmlformats.org/officeDocument/2006/relationships/notesSlide" Target="../notesSlides/notesSlide5.xml"/><Relationship Id="rId32" Type="http://schemas.openxmlformats.org/officeDocument/2006/relationships/slideLayout" Target="../slideLayouts/slideLayout6.xml"/><Relationship Id="rId31" Type="http://schemas.openxmlformats.org/officeDocument/2006/relationships/tags" Target="../tags/tag71.xml"/><Relationship Id="rId30" Type="http://schemas.openxmlformats.org/officeDocument/2006/relationships/tags" Target="../tags/tag70.xml"/><Relationship Id="rId3" Type="http://schemas.openxmlformats.org/officeDocument/2006/relationships/tags" Target="../tags/tag54.xml"/><Relationship Id="rId29" Type="http://schemas.openxmlformats.org/officeDocument/2006/relationships/image" Target="../media/image30.jpeg"/><Relationship Id="rId28" Type="http://schemas.openxmlformats.org/officeDocument/2006/relationships/image" Target="../media/image29.jpeg"/><Relationship Id="rId27" Type="http://schemas.openxmlformats.org/officeDocument/2006/relationships/image" Target="../media/image28.jpeg"/><Relationship Id="rId26" Type="http://schemas.openxmlformats.org/officeDocument/2006/relationships/tags" Target="../tags/tag69.xml"/><Relationship Id="rId25" Type="http://schemas.openxmlformats.org/officeDocument/2006/relationships/tags" Target="../tags/tag68.xml"/><Relationship Id="rId24" Type="http://schemas.openxmlformats.org/officeDocument/2006/relationships/tags" Target="../tags/tag67.xml"/><Relationship Id="rId23" Type="http://schemas.openxmlformats.org/officeDocument/2006/relationships/tags" Target="../tags/tag66.xml"/><Relationship Id="rId22" Type="http://schemas.openxmlformats.org/officeDocument/2006/relationships/image" Target="../media/image27.png"/><Relationship Id="rId21" Type="http://schemas.openxmlformats.org/officeDocument/2006/relationships/image" Target="../media/image25.svg"/><Relationship Id="rId20" Type="http://schemas.openxmlformats.org/officeDocument/2006/relationships/image" Target="../media/image24.png"/><Relationship Id="rId2" Type="http://schemas.openxmlformats.org/officeDocument/2006/relationships/tags" Target="../tags/tag53.xml"/><Relationship Id="rId19" Type="http://schemas.openxmlformats.org/officeDocument/2006/relationships/image" Target="../media/image23.svg"/><Relationship Id="rId18" Type="http://schemas.openxmlformats.org/officeDocument/2006/relationships/image" Target="../media/image22.png"/><Relationship Id="rId17" Type="http://schemas.openxmlformats.org/officeDocument/2006/relationships/tags" Target="../tags/tag65.xml"/><Relationship Id="rId16" Type="http://schemas.openxmlformats.org/officeDocument/2006/relationships/tags" Target="../tags/tag64.xml"/><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tags" Target="../tags/tag61.xml"/><Relationship Id="rId12" Type="http://schemas.openxmlformats.org/officeDocument/2006/relationships/tags" Target="../tags/tag60.xml"/><Relationship Id="rId11" Type="http://schemas.openxmlformats.org/officeDocument/2006/relationships/tags" Target="../tags/tag59.xml"/><Relationship Id="rId10" Type="http://schemas.openxmlformats.org/officeDocument/2006/relationships/image" Target="../media/image18.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7" Type="http://schemas.openxmlformats.org/officeDocument/2006/relationships/notesSlide" Target="../notesSlides/notesSlide6.xml"/><Relationship Id="rId26" Type="http://schemas.openxmlformats.org/officeDocument/2006/relationships/slideLayout" Target="../slideLayouts/slideLayout6.xml"/><Relationship Id="rId25" Type="http://schemas.openxmlformats.org/officeDocument/2006/relationships/tags" Target="../tags/tag85.xml"/><Relationship Id="rId24" Type="http://schemas.openxmlformats.org/officeDocument/2006/relationships/image" Target="../media/image33.png"/><Relationship Id="rId23" Type="http://schemas.openxmlformats.org/officeDocument/2006/relationships/image" Target="../media/image32.png"/><Relationship Id="rId22" Type="http://schemas.openxmlformats.org/officeDocument/2006/relationships/image" Target="../media/image31.png"/><Relationship Id="rId21" Type="http://schemas.openxmlformats.org/officeDocument/2006/relationships/image" Target="../media/image25.svg"/><Relationship Id="rId20" Type="http://schemas.openxmlformats.org/officeDocument/2006/relationships/image" Target="../media/image24.png"/><Relationship Id="rId2" Type="http://schemas.openxmlformats.org/officeDocument/2006/relationships/tags" Target="../tags/tag72.xml"/><Relationship Id="rId19" Type="http://schemas.openxmlformats.org/officeDocument/2006/relationships/image" Target="../media/image23.svg"/><Relationship Id="rId18" Type="http://schemas.openxmlformats.org/officeDocument/2006/relationships/image" Target="../media/image22.png"/><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image" Target="../media/image18.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8" Type="http://schemas.openxmlformats.org/officeDocument/2006/relationships/notesSlide" Target="../notesSlides/notesSlide7.xml"/><Relationship Id="rId27" Type="http://schemas.openxmlformats.org/officeDocument/2006/relationships/slideLayout" Target="../slideLayouts/slideLayout6.xml"/><Relationship Id="rId26" Type="http://schemas.openxmlformats.org/officeDocument/2006/relationships/image" Target="../media/image36.jpeg"/><Relationship Id="rId25" Type="http://schemas.openxmlformats.org/officeDocument/2006/relationships/tags" Target="../tags/tag100.xml"/><Relationship Id="rId24" Type="http://schemas.openxmlformats.org/officeDocument/2006/relationships/image" Target="../media/image35.png"/><Relationship Id="rId23" Type="http://schemas.openxmlformats.org/officeDocument/2006/relationships/image" Target="../media/image34.png"/><Relationship Id="rId22" Type="http://schemas.openxmlformats.org/officeDocument/2006/relationships/image" Target="../media/image23.svg"/><Relationship Id="rId21" Type="http://schemas.openxmlformats.org/officeDocument/2006/relationships/image" Target="../media/image22.png"/><Relationship Id="rId20" Type="http://schemas.openxmlformats.org/officeDocument/2006/relationships/tags" Target="../tags/tag99.xml"/><Relationship Id="rId2" Type="http://schemas.openxmlformats.org/officeDocument/2006/relationships/tags" Target="../tags/tag86.xml"/><Relationship Id="rId19" Type="http://schemas.openxmlformats.org/officeDocument/2006/relationships/tags" Target="../tags/tag98.xml"/><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image" Target="../media/image18.png"/><Relationship Id="rId15" Type="http://schemas.openxmlformats.org/officeDocument/2006/relationships/image" Target="../media/image17.png"/><Relationship Id="rId14" Type="http://schemas.openxmlformats.org/officeDocument/2006/relationships/image" Target="../media/image16.png"/><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image" Target="../media/image25.svg"/><Relationship Id="rId10" Type="http://schemas.openxmlformats.org/officeDocument/2006/relationships/image" Target="../media/image24.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8" Type="http://schemas.openxmlformats.org/officeDocument/2006/relationships/notesSlide" Target="../notesSlides/notesSlide8.xml"/><Relationship Id="rId27" Type="http://schemas.openxmlformats.org/officeDocument/2006/relationships/slideLayout" Target="../slideLayouts/slideLayout6.xml"/><Relationship Id="rId26" Type="http://schemas.openxmlformats.org/officeDocument/2006/relationships/image" Target="../media/image39.jpeg"/><Relationship Id="rId25" Type="http://schemas.openxmlformats.org/officeDocument/2006/relationships/image" Target="../media/image38.png"/><Relationship Id="rId24" Type="http://schemas.openxmlformats.org/officeDocument/2006/relationships/tags" Target="../tags/tag115.xml"/><Relationship Id="rId23" Type="http://schemas.openxmlformats.org/officeDocument/2006/relationships/image" Target="../media/image37.png"/><Relationship Id="rId22" Type="http://schemas.openxmlformats.org/officeDocument/2006/relationships/image" Target="../media/image23.svg"/><Relationship Id="rId21" Type="http://schemas.openxmlformats.org/officeDocument/2006/relationships/image" Target="../media/image22.png"/><Relationship Id="rId20" Type="http://schemas.openxmlformats.org/officeDocument/2006/relationships/tags" Target="../tags/tag114.xml"/><Relationship Id="rId2" Type="http://schemas.openxmlformats.org/officeDocument/2006/relationships/tags" Target="../tags/tag101.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tags" Target="../tags/tag111.xml"/><Relationship Id="rId16" Type="http://schemas.openxmlformats.org/officeDocument/2006/relationships/image" Target="../media/image18.png"/><Relationship Id="rId15" Type="http://schemas.openxmlformats.org/officeDocument/2006/relationships/image" Target="../media/image17.png"/><Relationship Id="rId14" Type="http://schemas.openxmlformats.org/officeDocument/2006/relationships/image" Target="../media/image16.png"/><Relationship Id="rId13" Type="http://schemas.openxmlformats.org/officeDocument/2006/relationships/image" Target="../media/image25.svg"/><Relationship Id="rId12" Type="http://schemas.openxmlformats.org/officeDocument/2006/relationships/image" Target="../media/image24.png"/><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7" Type="http://schemas.openxmlformats.org/officeDocument/2006/relationships/notesSlide" Target="../notesSlides/notesSlide9.xml"/><Relationship Id="rId26" Type="http://schemas.openxmlformats.org/officeDocument/2006/relationships/slideLayout" Target="../slideLayouts/slideLayout6.xml"/><Relationship Id="rId25" Type="http://schemas.openxmlformats.org/officeDocument/2006/relationships/image" Target="../media/image42.jpeg"/><Relationship Id="rId24" Type="http://schemas.openxmlformats.org/officeDocument/2006/relationships/tags" Target="../tags/tag131.xml"/><Relationship Id="rId23" Type="http://schemas.openxmlformats.org/officeDocument/2006/relationships/image" Target="../media/image41.png"/><Relationship Id="rId22" Type="http://schemas.openxmlformats.org/officeDocument/2006/relationships/tags" Target="../tags/tag130.xml"/><Relationship Id="rId21" Type="http://schemas.openxmlformats.org/officeDocument/2006/relationships/image" Target="../media/image40.png"/><Relationship Id="rId20" Type="http://schemas.openxmlformats.org/officeDocument/2006/relationships/image" Target="../media/image22.png"/><Relationship Id="rId2" Type="http://schemas.openxmlformats.org/officeDocument/2006/relationships/tags" Target="../tags/tag116.xml"/><Relationship Id="rId19" Type="http://schemas.openxmlformats.org/officeDocument/2006/relationships/tags" Target="../tags/tag129.xml"/><Relationship Id="rId18" Type="http://schemas.openxmlformats.org/officeDocument/2006/relationships/tags" Target="../tags/tag128.xml"/><Relationship Id="rId17" Type="http://schemas.openxmlformats.org/officeDocument/2006/relationships/tags" Target="../tags/tag127.xml"/><Relationship Id="rId16" Type="http://schemas.openxmlformats.org/officeDocument/2006/relationships/tags" Target="../tags/tag126.xml"/><Relationship Id="rId15" Type="http://schemas.openxmlformats.org/officeDocument/2006/relationships/image" Target="../media/image18.png"/><Relationship Id="rId14" Type="http://schemas.openxmlformats.org/officeDocument/2006/relationships/image" Target="../media/image17.png"/><Relationship Id="rId13" Type="http://schemas.openxmlformats.org/officeDocument/2006/relationships/image" Target="../media/image16.png"/><Relationship Id="rId12" Type="http://schemas.openxmlformats.org/officeDocument/2006/relationships/image" Target="../media/image24.png"/><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8" Type="http://schemas.openxmlformats.org/officeDocument/2006/relationships/notesSlide" Target="../notesSlides/notesSlide10.xml"/><Relationship Id="rId27" Type="http://schemas.openxmlformats.org/officeDocument/2006/relationships/slideLayout" Target="../slideLayouts/slideLayout6.xml"/><Relationship Id="rId26" Type="http://schemas.openxmlformats.org/officeDocument/2006/relationships/image" Target="../media/image45.jpeg"/><Relationship Id="rId25" Type="http://schemas.openxmlformats.org/officeDocument/2006/relationships/tags" Target="../tags/tag148.xml"/><Relationship Id="rId24" Type="http://schemas.openxmlformats.org/officeDocument/2006/relationships/tags" Target="../tags/tag147.xml"/><Relationship Id="rId23" Type="http://schemas.openxmlformats.org/officeDocument/2006/relationships/image" Target="../media/image44.png"/><Relationship Id="rId22" Type="http://schemas.openxmlformats.org/officeDocument/2006/relationships/tags" Target="../tags/tag146.xml"/><Relationship Id="rId21" Type="http://schemas.openxmlformats.org/officeDocument/2006/relationships/image" Target="../media/image43.png"/><Relationship Id="rId20" Type="http://schemas.openxmlformats.org/officeDocument/2006/relationships/tags" Target="../tags/tag145.xml"/><Relationship Id="rId2" Type="http://schemas.openxmlformats.org/officeDocument/2006/relationships/tags" Target="../tags/tag132.xml"/><Relationship Id="rId19" Type="http://schemas.openxmlformats.org/officeDocument/2006/relationships/tags" Target="../tags/tag144.xml"/><Relationship Id="rId18" Type="http://schemas.openxmlformats.org/officeDocument/2006/relationships/image" Target="../media/image24.png"/><Relationship Id="rId17" Type="http://schemas.openxmlformats.org/officeDocument/2006/relationships/image" Target="../media/image22.png"/><Relationship Id="rId16" Type="http://schemas.openxmlformats.org/officeDocument/2006/relationships/tags" Target="../tags/tag143.xml"/><Relationship Id="rId15" Type="http://schemas.openxmlformats.org/officeDocument/2006/relationships/tags" Target="../tags/tag142.xml"/><Relationship Id="rId14" Type="http://schemas.openxmlformats.org/officeDocument/2006/relationships/tags" Target="../tags/tag141.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6" Type="http://schemas.openxmlformats.org/officeDocument/2006/relationships/notesSlide" Target="../notesSlides/notesSlide11.xml"/><Relationship Id="rId25" Type="http://schemas.openxmlformats.org/officeDocument/2006/relationships/slideLayout" Target="../slideLayouts/slideLayout6.xml"/><Relationship Id="rId24" Type="http://schemas.openxmlformats.org/officeDocument/2006/relationships/tags" Target="../tags/tag163.xml"/><Relationship Id="rId23" Type="http://schemas.openxmlformats.org/officeDocument/2006/relationships/image" Target="../media/image48.jpeg"/><Relationship Id="rId22" Type="http://schemas.openxmlformats.org/officeDocument/2006/relationships/tags" Target="../tags/tag162.xml"/><Relationship Id="rId21" Type="http://schemas.openxmlformats.org/officeDocument/2006/relationships/image" Target="../media/image47.jpeg"/><Relationship Id="rId20" Type="http://schemas.openxmlformats.org/officeDocument/2006/relationships/image" Target="../media/image46.png"/><Relationship Id="rId2" Type="http://schemas.openxmlformats.org/officeDocument/2006/relationships/tags" Target="../tags/tag149.xml"/><Relationship Id="rId19" Type="http://schemas.openxmlformats.org/officeDocument/2006/relationships/image" Target="../media/image22.png"/><Relationship Id="rId18" Type="http://schemas.openxmlformats.org/officeDocument/2006/relationships/tags" Target="../tags/tag161.xml"/><Relationship Id="rId17" Type="http://schemas.openxmlformats.org/officeDocument/2006/relationships/tags" Target="../tags/tag160.xml"/><Relationship Id="rId16" Type="http://schemas.openxmlformats.org/officeDocument/2006/relationships/tags" Target="../tags/tag159.xml"/><Relationship Id="rId15" Type="http://schemas.openxmlformats.org/officeDocument/2006/relationships/tags" Target="../tags/tag158.xml"/><Relationship Id="rId14"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tags" Target="../tags/tag157.xml"/><Relationship Id="rId10" Type="http://schemas.openxmlformats.org/officeDocument/2006/relationships/image" Target="../media/image2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tags" Target="../tags/tag165.xml"/><Relationship Id="rId28" Type="http://schemas.openxmlformats.org/officeDocument/2006/relationships/notesSlide" Target="../notesSlides/notesSlide12.xml"/><Relationship Id="rId27" Type="http://schemas.openxmlformats.org/officeDocument/2006/relationships/slideLayout" Target="../slideLayouts/slideLayout6.xml"/><Relationship Id="rId26" Type="http://schemas.openxmlformats.org/officeDocument/2006/relationships/image" Target="../media/image51.jpeg"/><Relationship Id="rId25" Type="http://schemas.openxmlformats.org/officeDocument/2006/relationships/image" Target="../media/image50.png"/><Relationship Id="rId24" Type="http://schemas.openxmlformats.org/officeDocument/2006/relationships/tags" Target="../tags/tag180.xml"/><Relationship Id="rId23" Type="http://schemas.openxmlformats.org/officeDocument/2006/relationships/image" Target="../media/image49.png"/><Relationship Id="rId22" Type="http://schemas.openxmlformats.org/officeDocument/2006/relationships/tags" Target="../tags/tag179.xml"/><Relationship Id="rId21" Type="http://schemas.openxmlformats.org/officeDocument/2006/relationships/tags" Target="../tags/tag178.xml"/><Relationship Id="rId20" Type="http://schemas.openxmlformats.org/officeDocument/2006/relationships/tags" Target="../tags/tag177.xml"/><Relationship Id="rId2" Type="http://schemas.openxmlformats.org/officeDocument/2006/relationships/tags" Target="../tags/tag164.xml"/><Relationship Id="rId19" Type="http://schemas.openxmlformats.org/officeDocument/2006/relationships/image" Target="../media/image22.png"/><Relationship Id="rId18" Type="http://schemas.openxmlformats.org/officeDocument/2006/relationships/tags" Target="../tags/tag176.xml"/><Relationship Id="rId17" Type="http://schemas.openxmlformats.org/officeDocument/2006/relationships/tags" Target="../tags/tag175.xml"/><Relationship Id="rId16" Type="http://schemas.openxmlformats.org/officeDocument/2006/relationships/tags" Target="../tags/tag174.xml"/><Relationship Id="rId15" Type="http://schemas.openxmlformats.org/officeDocument/2006/relationships/tags" Target="../tags/tag173.xml"/><Relationship Id="rId14"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image" Target="../media/image24.png"/><Relationship Id="rId10" Type="http://schemas.openxmlformats.org/officeDocument/2006/relationships/tags" Target="../tags/tag172.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 Id="rId3" Type="http://schemas.openxmlformats.org/officeDocument/2006/relationships/tags" Target="../tags/tag182.xml"/><Relationship Id="rId28" Type="http://schemas.openxmlformats.org/officeDocument/2006/relationships/notesSlide" Target="../notesSlides/notesSlide13.xml"/><Relationship Id="rId27" Type="http://schemas.openxmlformats.org/officeDocument/2006/relationships/slideLayout" Target="../slideLayouts/slideLayout6.xml"/><Relationship Id="rId26" Type="http://schemas.openxmlformats.org/officeDocument/2006/relationships/image" Target="../media/image54.jpeg"/><Relationship Id="rId25" Type="http://schemas.openxmlformats.org/officeDocument/2006/relationships/image" Target="../media/image53.png"/><Relationship Id="rId24" Type="http://schemas.openxmlformats.org/officeDocument/2006/relationships/tags" Target="../tags/tag197.xml"/><Relationship Id="rId23" Type="http://schemas.openxmlformats.org/officeDocument/2006/relationships/image" Target="../media/image52.png"/><Relationship Id="rId22" Type="http://schemas.openxmlformats.org/officeDocument/2006/relationships/tags" Target="../tags/tag196.xml"/><Relationship Id="rId21" Type="http://schemas.openxmlformats.org/officeDocument/2006/relationships/tags" Target="../tags/tag195.xml"/><Relationship Id="rId20" Type="http://schemas.openxmlformats.org/officeDocument/2006/relationships/tags" Target="../tags/tag194.xml"/><Relationship Id="rId2" Type="http://schemas.openxmlformats.org/officeDocument/2006/relationships/tags" Target="../tags/tag181.xml"/><Relationship Id="rId19" Type="http://schemas.openxmlformats.org/officeDocument/2006/relationships/image" Target="../media/image22.png"/><Relationship Id="rId18" Type="http://schemas.openxmlformats.org/officeDocument/2006/relationships/tags" Target="../tags/tag193.xml"/><Relationship Id="rId17" Type="http://schemas.openxmlformats.org/officeDocument/2006/relationships/tags" Target="../tags/tag192.xml"/><Relationship Id="rId16" Type="http://schemas.openxmlformats.org/officeDocument/2006/relationships/tags" Target="../tags/tag191.xml"/><Relationship Id="rId15" Type="http://schemas.openxmlformats.org/officeDocument/2006/relationships/tags" Target="../tags/tag190.xml"/><Relationship Id="rId14"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image" Target="../media/image24.png"/><Relationship Id="rId10" Type="http://schemas.openxmlformats.org/officeDocument/2006/relationships/tags" Target="../tags/tag189.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 Type="http://schemas.openxmlformats.org/officeDocument/2006/relationships/tags" Target="../tags/tag199.xml"/><Relationship Id="rId28" Type="http://schemas.openxmlformats.org/officeDocument/2006/relationships/notesSlide" Target="../notesSlides/notesSlide14.xml"/><Relationship Id="rId27" Type="http://schemas.openxmlformats.org/officeDocument/2006/relationships/slideLayout" Target="../slideLayouts/slideLayout6.xml"/><Relationship Id="rId26" Type="http://schemas.openxmlformats.org/officeDocument/2006/relationships/image" Target="../media/image57.jpeg"/><Relationship Id="rId25" Type="http://schemas.openxmlformats.org/officeDocument/2006/relationships/image" Target="../media/image56.png"/><Relationship Id="rId24" Type="http://schemas.openxmlformats.org/officeDocument/2006/relationships/tags" Target="../tags/tag214.xml"/><Relationship Id="rId23" Type="http://schemas.openxmlformats.org/officeDocument/2006/relationships/image" Target="../media/image55.png"/><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tags" Target="../tags/tag211.xml"/><Relationship Id="rId2" Type="http://schemas.openxmlformats.org/officeDocument/2006/relationships/tags" Target="../tags/tag198.xml"/><Relationship Id="rId19" Type="http://schemas.openxmlformats.org/officeDocument/2006/relationships/image" Target="../media/image22.png"/><Relationship Id="rId18" Type="http://schemas.openxmlformats.org/officeDocument/2006/relationships/tags" Target="../tags/tag210.xml"/><Relationship Id="rId17" Type="http://schemas.openxmlformats.org/officeDocument/2006/relationships/tags" Target="../tags/tag209.xml"/><Relationship Id="rId16" Type="http://schemas.openxmlformats.org/officeDocument/2006/relationships/tags" Target="../tags/tag208.xml"/><Relationship Id="rId15" Type="http://schemas.openxmlformats.org/officeDocument/2006/relationships/tags" Target="../tags/tag207.xml"/><Relationship Id="rId14"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image" Target="../media/image24.png"/><Relationship Id="rId10" Type="http://schemas.openxmlformats.org/officeDocument/2006/relationships/tags" Target="../tags/tag206.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4" Type="http://schemas.openxmlformats.org/officeDocument/2006/relationships/notesSlide" Target="../notesSlides/notesSlide15.xml"/><Relationship Id="rId33" Type="http://schemas.openxmlformats.org/officeDocument/2006/relationships/slideLayout" Target="../slideLayouts/slideLayout6.xml"/><Relationship Id="rId32" Type="http://schemas.openxmlformats.org/officeDocument/2006/relationships/image" Target="../media/image63.jpeg"/><Relationship Id="rId31" Type="http://schemas.openxmlformats.org/officeDocument/2006/relationships/image" Target="../media/image62.jpeg"/><Relationship Id="rId30" Type="http://schemas.openxmlformats.org/officeDocument/2006/relationships/image" Target="../media/image61.jpeg"/><Relationship Id="rId3" Type="http://schemas.openxmlformats.org/officeDocument/2006/relationships/tags" Target="../tags/tag216.xml"/><Relationship Id="rId29" Type="http://schemas.openxmlformats.org/officeDocument/2006/relationships/tags" Target="../tags/tag234.xml"/><Relationship Id="rId28" Type="http://schemas.openxmlformats.org/officeDocument/2006/relationships/image" Target="../media/image60.jpeg"/><Relationship Id="rId27" Type="http://schemas.openxmlformats.org/officeDocument/2006/relationships/tags" Target="../tags/tag233.xml"/><Relationship Id="rId26" Type="http://schemas.openxmlformats.org/officeDocument/2006/relationships/image" Target="../media/image59.jpeg"/><Relationship Id="rId25" Type="http://schemas.openxmlformats.org/officeDocument/2006/relationships/tags" Target="../tags/tag232.xml"/><Relationship Id="rId24" Type="http://schemas.openxmlformats.org/officeDocument/2006/relationships/image" Target="../media/image58.png"/><Relationship Id="rId23" Type="http://schemas.openxmlformats.org/officeDocument/2006/relationships/tags" Target="../tags/tag231.xml"/><Relationship Id="rId22" Type="http://schemas.openxmlformats.org/officeDocument/2006/relationships/tags" Target="../tags/tag230.xml"/><Relationship Id="rId21" Type="http://schemas.openxmlformats.org/officeDocument/2006/relationships/tags" Target="../tags/tag229.xml"/><Relationship Id="rId20" Type="http://schemas.openxmlformats.org/officeDocument/2006/relationships/image" Target="../media/image24.png"/><Relationship Id="rId2" Type="http://schemas.openxmlformats.org/officeDocument/2006/relationships/tags" Target="../tags/tag215.xml"/><Relationship Id="rId19" Type="http://schemas.openxmlformats.org/officeDocument/2006/relationships/image" Target="../media/image22.png"/><Relationship Id="rId18" Type="http://schemas.openxmlformats.org/officeDocument/2006/relationships/tags" Target="../tags/tag228.xml"/><Relationship Id="rId17" Type="http://schemas.openxmlformats.org/officeDocument/2006/relationships/tags" Target="../tags/tag227.xml"/><Relationship Id="rId16" Type="http://schemas.openxmlformats.org/officeDocument/2006/relationships/tags" Target="../tags/tag226.xml"/><Relationship Id="rId15" Type="http://schemas.openxmlformats.org/officeDocument/2006/relationships/tags" Target="../tags/tag225.xml"/><Relationship Id="rId14" Type="http://schemas.openxmlformats.org/officeDocument/2006/relationships/tags" Target="../tags/tag224.xml"/><Relationship Id="rId13" Type="http://schemas.openxmlformats.org/officeDocument/2006/relationships/tags" Target="../tags/tag223.xml"/><Relationship Id="rId12" Type="http://schemas.openxmlformats.org/officeDocument/2006/relationships/tags" Target="../tags/tag222.xml"/><Relationship Id="rId11" Type="http://schemas.openxmlformats.org/officeDocument/2006/relationships/tags" Target="../tags/tag221.xml"/><Relationship Id="rId10" Type="http://schemas.openxmlformats.org/officeDocument/2006/relationships/image" Target="../media/image18.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9" Type="http://schemas.openxmlformats.org/officeDocument/2006/relationships/tags" Target="../tags/tag239.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tags" Target="../tags/tag238.xml"/><Relationship Id="rId4" Type="http://schemas.openxmlformats.org/officeDocument/2006/relationships/tags" Target="../tags/tag237.xml"/><Relationship Id="rId34" Type="http://schemas.openxmlformats.org/officeDocument/2006/relationships/notesSlide" Target="../notesSlides/notesSlide16.xml"/><Relationship Id="rId33" Type="http://schemas.openxmlformats.org/officeDocument/2006/relationships/slideLayout" Target="../slideLayouts/slideLayout6.xml"/><Relationship Id="rId32" Type="http://schemas.openxmlformats.org/officeDocument/2006/relationships/tags" Target="../tags/tag256.xml"/><Relationship Id="rId31" Type="http://schemas.openxmlformats.org/officeDocument/2006/relationships/tags" Target="../tags/tag255.xml"/><Relationship Id="rId30" Type="http://schemas.openxmlformats.org/officeDocument/2006/relationships/image" Target="../media/image67.png"/><Relationship Id="rId3" Type="http://schemas.openxmlformats.org/officeDocument/2006/relationships/tags" Target="../tags/tag236.xml"/><Relationship Id="rId29" Type="http://schemas.openxmlformats.org/officeDocument/2006/relationships/tags" Target="../tags/tag254.xml"/><Relationship Id="rId28" Type="http://schemas.openxmlformats.org/officeDocument/2006/relationships/image" Target="../media/image66.png"/><Relationship Id="rId27" Type="http://schemas.openxmlformats.org/officeDocument/2006/relationships/tags" Target="../tags/tag253.xml"/><Relationship Id="rId26" Type="http://schemas.openxmlformats.org/officeDocument/2006/relationships/image" Target="../media/image65.png"/><Relationship Id="rId25" Type="http://schemas.openxmlformats.org/officeDocument/2006/relationships/tags" Target="../tags/tag252.xml"/><Relationship Id="rId24" Type="http://schemas.openxmlformats.org/officeDocument/2006/relationships/tags" Target="../tags/tag251.xml"/><Relationship Id="rId23" Type="http://schemas.openxmlformats.org/officeDocument/2006/relationships/tags" Target="../tags/tag250.xml"/><Relationship Id="rId22" Type="http://schemas.openxmlformats.org/officeDocument/2006/relationships/image" Target="../media/image64.jpeg"/><Relationship Id="rId21" Type="http://schemas.openxmlformats.org/officeDocument/2006/relationships/tags" Target="../tags/tag249.xml"/><Relationship Id="rId20" Type="http://schemas.openxmlformats.org/officeDocument/2006/relationships/tags" Target="../tags/tag248.xml"/><Relationship Id="rId2" Type="http://schemas.openxmlformats.org/officeDocument/2006/relationships/tags" Target="../tags/tag235.xml"/><Relationship Id="rId19" Type="http://schemas.openxmlformats.org/officeDocument/2006/relationships/tags" Target="../tags/tag247.xml"/><Relationship Id="rId18" Type="http://schemas.openxmlformats.org/officeDocument/2006/relationships/image" Target="../media/image24.png"/><Relationship Id="rId17" Type="http://schemas.openxmlformats.org/officeDocument/2006/relationships/image" Target="../media/image22.png"/><Relationship Id="rId16" Type="http://schemas.openxmlformats.org/officeDocument/2006/relationships/tags" Target="../tags/tag246.xml"/><Relationship Id="rId15" Type="http://schemas.openxmlformats.org/officeDocument/2006/relationships/tags" Target="../tags/tag245.xml"/><Relationship Id="rId14" Type="http://schemas.openxmlformats.org/officeDocument/2006/relationships/tags" Target="../tags/tag244.xml"/><Relationship Id="rId13" Type="http://schemas.openxmlformats.org/officeDocument/2006/relationships/tags" Target="../tags/tag243.xml"/><Relationship Id="rId12" Type="http://schemas.openxmlformats.org/officeDocument/2006/relationships/tags" Target="../tags/tag242.xml"/><Relationship Id="rId11" Type="http://schemas.openxmlformats.org/officeDocument/2006/relationships/tags" Target="../tags/tag241.xml"/><Relationship Id="rId10" Type="http://schemas.openxmlformats.org/officeDocument/2006/relationships/tags" Target="../tags/tag240.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tags" Target="../tags/tag263.xml"/><Relationship Id="rId7" Type="http://schemas.openxmlformats.org/officeDocument/2006/relationships/tags" Target="../tags/tag262.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9" Type="http://schemas.openxmlformats.org/officeDocument/2006/relationships/notesSlide" Target="../notesSlides/notesSlide17.xml"/><Relationship Id="rId28" Type="http://schemas.openxmlformats.org/officeDocument/2006/relationships/slideLayout" Target="../slideLayouts/slideLayout6.xml"/><Relationship Id="rId27" Type="http://schemas.openxmlformats.org/officeDocument/2006/relationships/image" Target="../media/image70.png"/><Relationship Id="rId26" Type="http://schemas.openxmlformats.org/officeDocument/2006/relationships/tags" Target="../tags/tag274.xml"/><Relationship Id="rId25" Type="http://schemas.openxmlformats.org/officeDocument/2006/relationships/image" Target="../media/image69.png"/><Relationship Id="rId24" Type="http://schemas.openxmlformats.org/officeDocument/2006/relationships/tags" Target="../tags/tag273.xml"/><Relationship Id="rId23" Type="http://schemas.openxmlformats.org/officeDocument/2006/relationships/image" Target="../media/image68.jpeg"/><Relationship Id="rId22" Type="http://schemas.openxmlformats.org/officeDocument/2006/relationships/tags" Target="../tags/tag272.xml"/><Relationship Id="rId21" Type="http://schemas.openxmlformats.org/officeDocument/2006/relationships/tags" Target="../tags/tag271.xml"/><Relationship Id="rId20" Type="http://schemas.openxmlformats.org/officeDocument/2006/relationships/image" Target="../media/image24.png"/><Relationship Id="rId2" Type="http://schemas.openxmlformats.org/officeDocument/2006/relationships/tags" Target="../tags/tag257.xml"/><Relationship Id="rId19" Type="http://schemas.openxmlformats.org/officeDocument/2006/relationships/image" Target="../media/image22.png"/><Relationship Id="rId18" Type="http://schemas.openxmlformats.org/officeDocument/2006/relationships/tags" Target="../tags/tag270.xml"/><Relationship Id="rId17" Type="http://schemas.openxmlformats.org/officeDocument/2006/relationships/tags" Target="../tags/tag269.xml"/><Relationship Id="rId16" Type="http://schemas.openxmlformats.org/officeDocument/2006/relationships/tags" Target="../tags/tag268.xml"/><Relationship Id="rId15" Type="http://schemas.openxmlformats.org/officeDocument/2006/relationships/tags" Target="../tags/tag267.xml"/><Relationship Id="rId14" Type="http://schemas.openxmlformats.org/officeDocument/2006/relationships/tags" Target="../tags/tag266.xml"/><Relationship Id="rId13" Type="http://schemas.openxmlformats.org/officeDocument/2006/relationships/tags" Target="../tags/tag265.xml"/><Relationship Id="rId12" Type="http://schemas.openxmlformats.org/officeDocument/2006/relationships/tags" Target="../tags/tag264.xml"/><Relationship Id="rId11" Type="http://schemas.openxmlformats.org/officeDocument/2006/relationships/image" Target="../media/image18.png"/><Relationship Id="rId10" Type="http://schemas.openxmlformats.org/officeDocument/2006/relationships/image" Target="../media/image17.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280.xml"/><Relationship Id="rId6" Type="http://schemas.openxmlformats.org/officeDocument/2006/relationships/tags" Target="../tags/tag279.xml"/><Relationship Id="rId5" Type="http://schemas.openxmlformats.org/officeDocument/2006/relationships/tags" Target="../tags/tag278.xml"/><Relationship Id="rId4" Type="http://schemas.openxmlformats.org/officeDocument/2006/relationships/tags" Target="../tags/tag277.xml"/><Relationship Id="rId3" Type="http://schemas.openxmlformats.org/officeDocument/2006/relationships/tags" Target="../tags/tag276.xml"/><Relationship Id="rId27" Type="http://schemas.openxmlformats.org/officeDocument/2006/relationships/notesSlide" Target="../notesSlides/notesSlide18.xml"/><Relationship Id="rId26" Type="http://schemas.openxmlformats.org/officeDocument/2006/relationships/slideLayout" Target="../slideLayouts/slideLayout6.xml"/><Relationship Id="rId25" Type="http://schemas.openxmlformats.org/officeDocument/2006/relationships/image" Target="../media/image73.jpeg"/><Relationship Id="rId24" Type="http://schemas.openxmlformats.org/officeDocument/2006/relationships/image" Target="../media/image72.jpeg"/><Relationship Id="rId23" Type="http://schemas.openxmlformats.org/officeDocument/2006/relationships/image" Target="../media/image71.jpeg"/><Relationship Id="rId22" Type="http://schemas.openxmlformats.org/officeDocument/2006/relationships/tags" Target="../tags/tag290.xml"/><Relationship Id="rId21" Type="http://schemas.openxmlformats.org/officeDocument/2006/relationships/tags" Target="../tags/tag289.xml"/><Relationship Id="rId20" Type="http://schemas.openxmlformats.org/officeDocument/2006/relationships/image" Target="../media/image24.png"/><Relationship Id="rId2" Type="http://schemas.openxmlformats.org/officeDocument/2006/relationships/tags" Target="../tags/tag275.xml"/><Relationship Id="rId19" Type="http://schemas.openxmlformats.org/officeDocument/2006/relationships/image" Target="../media/image22.png"/><Relationship Id="rId18" Type="http://schemas.openxmlformats.org/officeDocument/2006/relationships/tags" Target="../tags/tag288.xml"/><Relationship Id="rId17" Type="http://schemas.openxmlformats.org/officeDocument/2006/relationships/tags" Target="../tags/tag287.xml"/><Relationship Id="rId16" Type="http://schemas.openxmlformats.org/officeDocument/2006/relationships/tags" Target="../tags/tag286.xml"/><Relationship Id="rId15" Type="http://schemas.openxmlformats.org/officeDocument/2006/relationships/tags" Target="../tags/tag285.xml"/><Relationship Id="rId14" Type="http://schemas.openxmlformats.org/officeDocument/2006/relationships/tags" Target="../tags/tag284.xml"/><Relationship Id="rId13" Type="http://schemas.openxmlformats.org/officeDocument/2006/relationships/tags" Target="../tags/tag283.xml"/><Relationship Id="rId12" Type="http://schemas.openxmlformats.org/officeDocument/2006/relationships/tags" Target="../tags/tag282.xml"/><Relationship Id="rId11" Type="http://schemas.openxmlformats.org/officeDocument/2006/relationships/tags" Target="../tags/tag281.xml"/><Relationship Id="rId10" Type="http://schemas.openxmlformats.org/officeDocument/2006/relationships/image" Target="../media/image18.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9" Type="http://schemas.openxmlformats.org/officeDocument/2006/relationships/tags" Target="../tags/tag295.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7" Type="http://schemas.openxmlformats.org/officeDocument/2006/relationships/notesSlide" Target="../notesSlides/notesSlide19.xml"/><Relationship Id="rId26" Type="http://schemas.openxmlformats.org/officeDocument/2006/relationships/slideLayout" Target="../slideLayouts/slideLayout6.xml"/><Relationship Id="rId25" Type="http://schemas.openxmlformats.org/officeDocument/2006/relationships/image" Target="../media/image76.png"/><Relationship Id="rId24" Type="http://schemas.openxmlformats.org/officeDocument/2006/relationships/tags" Target="../tags/tag306.xml"/><Relationship Id="rId23" Type="http://schemas.openxmlformats.org/officeDocument/2006/relationships/image" Target="../media/image75.png"/><Relationship Id="rId22" Type="http://schemas.openxmlformats.org/officeDocument/2006/relationships/tags" Target="../tags/tag305.xml"/><Relationship Id="rId21" Type="http://schemas.openxmlformats.org/officeDocument/2006/relationships/image" Target="../media/image74.jpeg"/><Relationship Id="rId20" Type="http://schemas.openxmlformats.org/officeDocument/2006/relationships/tags" Target="../tags/tag304.xml"/><Relationship Id="rId2" Type="http://schemas.openxmlformats.org/officeDocument/2006/relationships/tags" Target="../tags/tag291.xml"/><Relationship Id="rId19" Type="http://schemas.openxmlformats.org/officeDocument/2006/relationships/tags" Target="../tags/tag303.xml"/><Relationship Id="rId18" Type="http://schemas.openxmlformats.org/officeDocument/2006/relationships/image" Target="../media/image24.png"/><Relationship Id="rId17" Type="http://schemas.openxmlformats.org/officeDocument/2006/relationships/image" Target="../media/image22.png"/><Relationship Id="rId16" Type="http://schemas.openxmlformats.org/officeDocument/2006/relationships/tags" Target="../tags/tag302.xml"/><Relationship Id="rId15" Type="http://schemas.openxmlformats.org/officeDocument/2006/relationships/tags" Target="../tags/tag301.xml"/><Relationship Id="rId14" Type="http://schemas.openxmlformats.org/officeDocument/2006/relationships/tags" Target="../tags/tag300.xml"/><Relationship Id="rId13" Type="http://schemas.openxmlformats.org/officeDocument/2006/relationships/tags" Target="../tags/tag299.xml"/><Relationship Id="rId12" Type="http://schemas.openxmlformats.org/officeDocument/2006/relationships/tags" Target="../tags/tag298.xml"/><Relationship Id="rId11" Type="http://schemas.openxmlformats.org/officeDocument/2006/relationships/tags" Target="../tags/tag297.xml"/><Relationship Id="rId10" Type="http://schemas.openxmlformats.org/officeDocument/2006/relationships/tags" Target="../tags/tag296.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9" Type="http://schemas.openxmlformats.org/officeDocument/2006/relationships/tags" Target="../tags/tag311.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tags" Target="../tags/tag310.xml"/><Relationship Id="rId4" Type="http://schemas.openxmlformats.org/officeDocument/2006/relationships/tags" Target="../tags/tag309.xml"/><Relationship Id="rId33" Type="http://schemas.openxmlformats.org/officeDocument/2006/relationships/notesSlide" Target="../notesSlides/notesSlide20.xml"/><Relationship Id="rId32" Type="http://schemas.openxmlformats.org/officeDocument/2006/relationships/slideLayout" Target="../slideLayouts/slideLayout6.xml"/><Relationship Id="rId31" Type="http://schemas.openxmlformats.org/officeDocument/2006/relationships/tags" Target="../tags/tag326.xml"/><Relationship Id="rId30" Type="http://schemas.openxmlformats.org/officeDocument/2006/relationships/tags" Target="../tags/tag325.xml"/><Relationship Id="rId3" Type="http://schemas.openxmlformats.org/officeDocument/2006/relationships/tags" Target="../tags/tag308.xml"/><Relationship Id="rId29" Type="http://schemas.openxmlformats.org/officeDocument/2006/relationships/tags" Target="../tags/tag324.xml"/><Relationship Id="rId28" Type="http://schemas.openxmlformats.org/officeDocument/2006/relationships/tags" Target="../tags/tag323.xml"/><Relationship Id="rId27" Type="http://schemas.openxmlformats.org/officeDocument/2006/relationships/image" Target="../media/image81.png"/><Relationship Id="rId26" Type="http://schemas.openxmlformats.org/officeDocument/2006/relationships/tags" Target="../tags/tag322.xml"/><Relationship Id="rId25" Type="http://schemas.openxmlformats.org/officeDocument/2006/relationships/image" Target="../media/image80.png"/><Relationship Id="rId24" Type="http://schemas.openxmlformats.org/officeDocument/2006/relationships/tags" Target="../tags/tag321.xml"/><Relationship Id="rId23" Type="http://schemas.openxmlformats.org/officeDocument/2006/relationships/image" Target="../media/image79.png"/><Relationship Id="rId22" Type="http://schemas.openxmlformats.org/officeDocument/2006/relationships/tags" Target="../tags/tag320.xml"/><Relationship Id="rId21" Type="http://schemas.openxmlformats.org/officeDocument/2006/relationships/image" Target="../media/image78.jpeg"/><Relationship Id="rId20" Type="http://schemas.openxmlformats.org/officeDocument/2006/relationships/image" Target="../media/image77.png"/><Relationship Id="rId2" Type="http://schemas.openxmlformats.org/officeDocument/2006/relationships/tags" Target="../tags/tag307.xml"/><Relationship Id="rId19" Type="http://schemas.openxmlformats.org/officeDocument/2006/relationships/tags" Target="../tags/tag319.xml"/><Relationship Id="rId18" Type="http://schemas.openxmlformats.org/officeDocument/2006/relationships/image" Target="../media/image24.png"/><Relationship Id="rId17" Type="http://schemas.openxmlformats.org/officeDocument/2006/relationships/image" Target="../media/image22.png"/><Relationship Id="rId16" Type="http://schemas.openxmlformats.org/officeDocument/2006/relationships/tags" Target="../tags/tag318.xml"/><Relationship Id="rId15" Type="http://schemas.openxmlformats.org/officeDocument/2006/relationships/tags" Target="../tags/tag317.xml"/><Relationship Id="rId14" Type="http://schemas.openxmlformats.org/officeDocument/2006/relationships/tags" Target="../tags/tag316.xml"/><Relationship Id="rId13" Type="http://schemas.openxmlformats.org/officeDocument/2006/relationships/tags" Target="../tags/tag315.xml"/><Relationship Id="rId12" Type="http://schemas.openxmlformats.org/officeDocument/2006/relationships/tags" Target="../tags/tag314.xml"/><Relationship Id="rId11" Type="http://schemas.openxmlformats.org/officeDocument/2006/relationships/tags" Target="../tags/tag313.xml"/><Relationship Id="rId10" Type="http://schemas.openxmlformats.org/officeDocument/2006/relationships/tags" Target="../tags/tag312.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9" Type="http://schemas.openxmlformats.org/officeDocument/2006/relationships/tags" Target="../tags/tag334.xml"/><Relationship Id="rId8" Type="http://schemas.openxmlformats.org/officeDocument/2006/relationships/tags" Target="../tags/tag333.xml"/><Relationship Id="rId7" Type="http://schemas.openxmlformats.org/officeDocument/2006/relationships/tags" Target="../tags/tag332.xml"/><Relationship Id="rId6" Type="http://schemas.openxmlformats.org/officeDocument/2006/relationships/tags" Target="../tags/tag331.xml"/><Relationship Id="rId5" Type="http://schemas.openxmlformats.org/officeDocument/2006/relationships/tags" Target="../tags/tag330.xml"/><Relationship Id="rId4" Type="http://schemas.openxmlformats.org/officeDocument/2006/relationships/tags" Target="../tags/tag329.xml"/><Relationship Id="rId34" Type="http://schemas.openxmlformats.org/officeDocument/2006/relationships/notesSlide" Target="../notesSlides/notesSlide21.xml"/><Relationship Id="rId33" Type="http://schemas.openxmlformats.org/officeDocument/2006/relationships/slideLayout" Target="../slideLayouts/slideLayout6.xml"/><Relationship Id="rId32" Type="http://schemas.openxmlformats.org/officeDocument/2006/relationships/tags" Target="../tags/tag346.xml"/><Relationship Id="rId31" Type="http://schemas.openxmlformats.org/officeDocument/2006/relationships/tags" Target="../tags/tag345.xml"/><Relationship Id="rId30" Type="http://schemas.openxmlformats.org/officeDocument/2006/relationships/image" Target="../media/image87.png"/><Relationship Id="rId3" Type="http://schemas.openxmlformats.org/officeDocument/2006/relationships/tags" Target="../tags/tag328.xml"/><Relationship Id="rId29" Type="http://schemas.openxmlformats.org/officeDocument/2006/relationships/tags" Target="../tags/tag344.xml"/><Relationship Id="rId28" Type="http://schemas.openxmlformats.org/officeDocument/2006/relationships/image" Target="../media/image86.jpeg"/><Relationship Id="rId27" Type="http://schemas.openxmlformats.org/officeDocument/2006/relationships/tags" Target="../tags/tag343.xml"/><Relationship Id="rId26" Type="http://schemas.openxmlformats.org/officeDocument/2006/relationships/image" Target="../media/image85.png"/><Relationship Id="rId25" Type="http://schemas.openxmlformats.org/officeDocument/2006/relationships/tags" Target="../tags/tag342.xml"/><Relationship Id="rId24" Type="http://schemas.openxmlformats.org/officeDocument/2006/relationships/image" Target="../media/image84.jpeg"/><Relationship Id="rId23" Type="http://schemas.openxmlformats.org/officeDocument/2006/relationships/tags" Target="../tags/tag341.xml"/><Relationship Id="rId22" Type="http://schemas.openxmlformats.org/officeDocument/2006/relationships/image" Target="../media/image83.jpeg"/><Relationship Id="rId21" Type="http://schemas.openxmlformats.org/officeDocument/2006/relationships/image" Target="../media/image82.jpeg"/><Relationship Id="rId20" Type="http://schemas.openxmlformats.org/officeDocument/2006/relationships/image" Target="../media/image22.png"/><Relationship Id="rId2" Type="http://schemas.openxmlformats.org/officeDocument/2006/relationships/tags" Target="../tags/tag327.xml"/><Relationship Id="rId19" Type="http://schemas.openxmlformats.org/officeDocument/2006/relationships/tags" Target="../tags/tag340.xml"/><Relationship Id="rId18" Type="http://schemas.openxmlformats.org/officeDocument/2006/relationships/tags" Target="../tags/tag339.xml"/><Relationship Id="rId17" Type="http://schemas.openxmlformats.org/officeDocument/2006/relationships/tags" Target="../tags/tag338.xml"/><Relationship Id="rId16" Type="http://schemas.openxmlformats.org/officeDocument/2006/relationships/tags" Target="../tags/tag337.xml"/><Relationship Id="rId15" Type="http://schemas.openxmlformats.org/officeDocument/2006/relationships/image" Target="../media/image18.png"/><Relationship Id="rId14" Type="http://schemas.openxmlformats.org/officeDocument/2006/relationships/image" Target="../media/image17.png"/><Relationship Id="rId13" Type="http://schemas.openxmlformats.org/officeDocument/2006/relationships/image" Target="../media/image16.png"/><Relationship Id="rId12" Type="http://schemas.openxmlformats.org/officeDocument/2006/relationships/tags" Target="../tags/tag336.xml"/><Relationship Id="rId11" Type="http://schemas.openxmlformats.org/officeDocument/2006/relationships/tags" Target="../tags/tag335.xml"/><Relationship Id="rId10" Type="http://schemas.openxmlformats.org/officeDocument/2006/relationships/image" Target="../media/image24.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9" Type="http://schemas.openxmlformats.org/officeDocument/2006/relationships/tags" Target="../tags/tag354.xml"/><Relationship Id="rId8" Type="http://schemas.openxmlformats.org/officeDocument/2006/relationships/tags" Target="../tags/tag353.xml"/><Relationship Id="rId7" Type="http://schemas.openxmlformats.org/officeDocument/2006/relationships/tags" Target="../tags/tag352.xml"/><Relationship Id="rId6" Type="http://schemas.openxmlformats.org/officeDocument/2006/relationships/tags" Target="../tags/tag351.xml"/><Relationship Id="rId5" Type="http://schemas.openxmlformats.org/officeDocument/2006/relationships/tags" Target="../tags/tag350.xml"/><Relationship Id="rId4" Type="http://schemas.openxmlformats.org/officeDocument/2006/relationships/tags" Target="../tags/tag349.xml"/><Relationship Id="rId3" Type="http://schemas.openxmlformats.org/officeDocument/2006/relationships/tags" Target="../tags/tag348.xml"/><Relationship Id="rId26" Type="http://schemas.openxmlformats.org/officeDocument/2006/relationships/notesSlide" Target="../notesSlides/notesSlide22.xml"/><Relationship Id="rId25" Type="http://schemas.openxmlformats.org/officeDocument/2006/relationships/slideLayout" Target="../slideLayouts/slideLayout6.xml"/><Relationship Id="rId24" Type="http://schemas.openxmlformats.org/officeDocument/2006/relationships/image" Target="../media/image90.jpeg"/><Relationship Id="rId23" Type="http://schemas.openxmlformats.org/officeDocument/2006/relationships/image" Target="../media/image89.jpeg"/><Relationship Id="rId22" Type="http://schemas.openxmlformats.org/officeDocument/2006/relationships/image" Target="../media/image88.png"/><Relationship Id="rId21" Type="http://schemas.openxmlformats.org/officeDocument/2006/relationships/tags" Target="../tags/tag361.xml"/><Relationship Id="rId20" Type="http://schemas.openxmlformats.org/officeDocument/2006/relationships/image" Target="../media/image22.png"/><Relationship Id="rId2" Type="http://schemas.openxmlformats.org/officeDocument/2006/relationships/tags" Target="../tags/tag347.xml"/><Relationship Id="rId19" Type="http://schemas.openxmlformats.org/officeDocument/2006/relationships/tags" Target="../tags/tag360.xml"/><Relationship Id="rId18" Type="http://schemas.openxmlformats.org/officeDocument/2006/relationships/tags" Target="../tags/tag359.xml"/><Relationship Id="rId17" Type="http://schemas.openxmlformats.org/officeDocument/2006/relationships/tags" Target="../tags/tag358.xml"/><Relationship Id="rId16" Type="http://schemas.openxmlformats.org/officeDocument/2006/relationships/tags" Target="../tags/tag357.xml"/><Relationship Id="rId15" Type="http://schemas.openxmlformats.org/officeDocument/2006/relationships/image" Target="../media/image18.png"/><Relationship Id="rId14" Type="http://schemas.openxmlformats.org/officeDocument/2006/relationships/image" Target="../media/image17.png"/><Relationship Id="rId13" Type="http://schemas.openxmlformats.org/officeDocument/2006/relationships/image" Target="../media/image16.png"/><Relationship Id="rId12" Type="http://schemas.openxmlformats.org/officeDocument/2006/relationships/image" Target="../media/image24.png"/><Relationship Id="rId11" Type="http://schemas.openxmlformats.org/officeDocument/2006/relationships/tags" Target="../tags/tag356.xml"/><Relationship Id="rId10" Type="http://schemas.openxmlformats.org/officeDocument/2006/relationships/tags" Target="../tags/tag355.xml"/><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9" Type="http://schemas.openxmlformats.org/officeDocument/2006/relationships/tags" Target="../tags/tag369.xml"/><Relationship Id="rId8" Type="http://schemas.openxmlformats.org/officeDocument/2006/relationships/tags" Target="../tags/tag368.xml"/><Relationship Id="rId7" Type="http://schemas.openxmlformats.org/officeDocument/2006/relationships/tags" Target="../tags/tag367.xml"/><Relationship Id="rId6" Type="http://schemas.openxmlformats.org/officeDocument/2006/relationships/tags" Target="../tags/tag366.xml"/><Relationship Id="rId5" Type="http://schemas.openxmlformats.org/officeDocument/2006/relationships/tags" Target="../tags/tag365.xml"/><Relationship Id="rId4" Type="http://schemas.openxmlformats.org/officeDocument/2006/relationships/tags" Target="../tags/tag364.xml"/><Relationship Id="rId34" Type="http://schemas.openxmlformats.org/officeDocument/2006/relationships/notesSlide" Target="../notesSlides/notesSlide23.xml"/><Relationship Id="rId33" Type="http://schemas.openxmlformats.org/officeDocument/2006/relationships/slideLayout" Target="../slideLayouts/slideLayout6.xml"/><Relationship Id="rId32" Type="http://schemas.openxmlformats.org/officeDocument/2006/relationships/image" Target="../media/image96.jpeg"/><Relationship Id="rId31" Type="http://schemas.openxmlformats.org/officeDocument/2006/relationships/image" Target="../media/image95.jpeg"/><Relationship Id="rId30" Type="http://schemas.openxmlformats.org/officeDocument/2006/relationships/tags" Target="../tags/tag381.xml"/><Relationship Id="rId3" Type="http://schemas.openxmlformats.org/officeDocument/2006/relationships/tags" Target="../tags/tag363.xml"/><Relationship Id="rId29" Type="http://schemas.openxmlformats.org/officeDocument/2006/relationships/tags" Target="../tags/tag380.xml"/><Relationship Id="rId28" Type="http://schemas.openxmlformats.org/officeDocument/2006/relationships/image" Target="../media/image94.jpeg"/><Relationship Id="rId27" Type="http://schemas.openxmlformats.org/officeDocument/2006/relationships/tags" Target="../tags/tag379.xml"/><Relationship Id="rId26" Type="http://schemas.openxmlformats.org/officeDocument/2006/relationships/image" Target="../media/image93.png"/><Relationship Id="rId25" Type="http://schemas.openxmlformats.org/officeDocument/2006/relationships/tags" Target="../tags/tag378.xml"/><Relationship Id="rId24" Type="http://schemas.openxmlformats.org/officeDocument/2006/relationships/image" Target="../media/image92.jpeg"/><Relationship Id="rId23" Type="http://schemas.openxmlformats.org/officeDocument/2006/relationships/tags" Target="../tags/tag377.xml"/><Relationship Id="rId22" Type="http://schemas.openxmlformats.org/officeDocument/2006/relationships/image" Target="../media/image91.png"/><Relationship Id="rId21" Type="http://schemas.openxmlformats.org/officeDocument/2006/relationships/tags" Target="../tags/tag376.xml"/><Relationship Id="rId20" Type="http://schemas.openxmlformats.org/officeDocument/2006/relationships/tags" Target="../tags/tag375.xml"/><Relationship Id="rId2" Type="http://schemas.openxmlformats.org/officeDocument/2006/relationships/tags" Target="../tags/tag362.xml"/><Relationship Id="rId19" Type="http://schemas.openxmlformats.org/officeDocument/2006/relationships/tags" Target="../tags/tag374.xml"/><Relationship Id="rId18" Type="http://schemas.openxmlformats.org/officeDocument/2006/relationships/image" Target="../media/image22.png"/><Relationship Id="rId17" Type="http://schemas.openxmlformats.org/officeDocument/2006/relationships/tags" Target="../tags/tag373.xml"/><Relationship Id="rId16" Type="http://schemas.openxmlformats.org/officeDocument/2006/relationships/tags" Target="../tags/tag372.xml"/><Relationship Id="rId15" Type="http://schemas.openxmlformats.org/officeDocument/2006/relationships/tags" Target="../tags/tag371.xml"/><Relationship Id="rId14" Type="http://schemas.openxmlformats.org/officeDocument/2006/relationships/tags" Target="../tags/tag370.xml"/><Relationship Id="rId13" Type="http://schemas.openxmlformats.org/officeDocument/2006/relationships/image" Target="../media/image18.png"/><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24.png"/><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9" Type="http://schemas.openxmlformats.org/officeDocument/2006/relationships/tags" Target="../tags/tag386.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tags" Target="../tags/tag385.xml"/><Relationship Id="rId4" Type="http://schemas.openxmlformats.org/officeDocument/2006/relationships/tags" Target="../tags/tag384.xml"/><Relationship Id="rId3" Type="http://schemas.openxmlformats.org/officeDocument/2006/relationships/tags" Target="../tags/tag383.xml"/><Relationship Id="rId27" Type="http://schemas.openxmlformats.org/officeDocument/2006/relationships/notesSlide" Target="../notesSlides/notesSlide24.xml"/><Relationship Id="rId26" Type="http://schemas.openxmlformats.org/officeDocument/2006/relationships/slideLayout" Target="../slideLayouts/slideLayout6.xml"/><Relationship Id="rId25" Type="http://schemas.openxmlformats.org/officeDocument/2006/relationships/image" Target="../media/image100.jpeg"/><Relationship Id="rId24" Type="http://schemas.openxmlformats.org/officeDocument/2006/relationships/tags" Target="../tags/tag396.xml"/><Relationship Id="rId23" Type="http://schemas.openxmlformats.org/officeDocument/2006/relationships/image" Target="../media/image99.jpeg"/><Relationship Id="rId22" Type="http://schemas.openxmlformats.org/officeDocument/2006/relationships/tags" Target="../tags/tag395.xml"/><Relationship Id="rId21" Type="http://schemas.openxmlformats.org/officeDocument/2006/relationships/image" Target="../media/image98.png"/><Relationship Id="rId20" Type="http://schemas.openxmlformats.org/officeDocument/2006/relationships/image" Target="../media/image97.jpeg"/><Relationship Id="rId2" Type="http://schemas.openxmlformats.org/officeDocument/2006/relationships/tags" Target="../tags/tag382.xml"/><Relationship Id="rId19" Type="http://schemas.openxmlformats.org/officeDocument/2006/relationships/tags" Target="../tags/tag394.xml"/><Relationship Id="rId18" Type="http://schemas.openxmlformats.org/officeDocument/2006/relationships/image" Target="../media/image24.png"/><Relationship Id="rId17" Type="http://schemas.openxmlformats.org/officeDocument/2006/relationships/image" Target="../media/image22.png"/><Relationship Id="rId16" Type="http://schemas.openxmlformats.org/officeDocument/2006/relationships/tags" Target="../tags/tag393.xml"/><Relationship Id="rId15" Type="http://schemas.openxmlformats.org/officeDocument/2006/relationships/tags" Target="../tags/tag392.xml"/><Relationship Id="rId14" Type="http://schemas.openxmlformats.org/officeDocument/2006/relationships/tags" Target="../tags/tag391.xml"/><Relationship Id="rId13" Type="http://schemas.openxmlformats.org/officeDocument/2006/relationships/tags" Target="../tags/tag390.xml"/><Relationship Id="rId12" Type="http://schemas.openxmlformats.org/officeDocument/2006/relationships/tags" Target="../tags/tag389.xml"/><Relationship Id="rId11" Type="http://schemas.openxmlformats.org/officeDocument/2006/relationships/tags" Target="../tags/tag388.xml"/><Relationship Id="rId10" Type="http://schemas.openxmlformats.org/officeDocument/2006/relationships/tags" Target="../tags/tag387.xml"/><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tags" Target="../tags/tag401.xml"/><Relationship Id="rId7" Type="http://schemas.openxmlformats.org/officeDocument/2006/relationships/tags" Target="../tags/tag400.xml"/><Relationship Id="rId6" Type="http://schemas.openxmlformats.org/officeDocument/2006/relationships/tags" Target="../tags/tag399.xml"/><Relationship Id="rId5" Type="http://schemas.openxmlformats.org/officeDocument/2006/relationships/image" Target="../media/image102.png"/><Relationship Id="rId4" Type="http://schemas.openxmlformats.org/officeDocument/2006/relationships/tags" Target="../tags/tag398.xml"/><Relationship Id="rId3" Type="http://schemas.openxmlformats.org/officeDocument/2006/relationships/image" Target="../media/image101.png"/><Relationship Id="rId26" Type="http://schemas.openxmlformats.org/officeDocument/2006/relationships/notesSlide" Target="../notesSlides/notesSlide25.xml"/><Relationship Id="rId25" Type="http://schemas.openxmlformats.org/officeDocument/2006/relationships/slideLayout" Target="../slideLayouts/slideLayout6.xml"/><Relationship Id="rId24" Type="http://schemas.openxmlformats.org/officeDocument/2006/relationships/image" Target="../media/image103.jpeg"/><Relationship Id="rId23" Type="http://schemas.openxmlformats.org/officeDocument/2006/relationships/tags" Target="../tags/tag411.xml"/><Relationship Id="rId22" Type="http://schemas.openxmlformats.org/officeDocument/2006/relationships/tags" Target="../tags/tag410.xml"/><Relationship Id="rId21" Type="http://schemas.openxmlformats.org/officeDocument/2006/relationships/image" Target="../media/image24.png"/><Relationship Id="rId20" Type="http://schemas.openxmlformats.org/officeDocument/2006/relationships/image" Target="../media/image22.png"/><Relationship Id="rId2" Type="http://schemas.openxmlformats.org/officeDocument/2006/relationships/tags" Target="../tags/tag397.xml"/><Relationship Id="rId19" Type="http://schemas.openxmlformats.org/officeDocument/2006/relationships/tags" Target="../tags/tag409.xml"/><Relationship Id="rId18" Type="http://schemas.openxmlformats.org/officeDocument/2006/relationships/tags" Target="../tags/tag408.xml"/><Relationship Id="rId17" Type="http://schemas.openxmlformats.org/officeDocument/2006/relationships/tags" Target="../tags/tag407.xml"/><Relationship Id="rId16" Type="http://schemas.openxmlformats.org/officeDocument/2006/relationships/tags" Target="../tags/tag406.xml"/><Relationship Id="rId15" Type="http://schemas.openxmlformats.org/officeDocument/2006/relationships/tags" Target="../tags/tag405.xml"/><Relationship Id="rId14" Type="http://schemas.openxmlformats.org/officeDocument/2006/relationships/tags" Target="../tags/tag404.xml"/><Relationship Id="rId13" Type="http://schemas.openxmlformats.org/officeDocument/2006/relationships/tags" Target="../tags/tag403.xml"/><Relationship Id="rId12" Type="http://schemas.openxmlformats.org/officeDocument/2006/relationships/tags" Target="../tags/tag402.xml"/><Relationship Id="rId11" Type="http://schemas.openxmlformats.org/officeDocument/2006/relationships/image" Target="../media/image18.png"/><Relationship Id="rId10" Type="http://schemas.openxmlformats.org/officeDocument/2006/relationships/image" Target="../media/image17.png"/><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l="-10000" r="-10000"/>
          </a:stretch>
        </a:blipFill>
        <a:effectLst/>
      </p:bgPr>
    </p:bg>
    <p:spTree>
      <p:nvGrpSpPr>
        <p:cNvPr id="1" name=""/>
        <p:cNvGrpSpPr/>
        <p:nvPr/>
      </p:nvGrpSpPr>
      <p:grpSpPr>
        <a:xfrm>
          <a:off x="0" y="0"/>
          <a:ext cx="0" cy="0"/>
          <a:chOff x="0" y="0"/>
          <a:chExt cx="0" cy="0"/>
        </a:xfrm>
      </p:grpSpPr>
      <p:sp>
        <p:nvSpPr>
          <p:cNvPr id="13" name="矩形 12"/>
          <p:cNvSpPr/>
          <p:nvPr>
            <p:custDataLst>
              <p:tags r:id="rId2"/>
            </p:custDataLst>
          </p:nvPr>
        </p:nvSpPr>
        <p:spPr>
          <a:xfrm>
            <a:off x="1904846" y="3028848"/>
            <a:ext cx="62995" cy="1958950"/>
          </a:xfrm>
          <a:prstGeom prst="rect">
            <a:avLst/>
          </a:prstGeom>
          <a:gradFill flip="none" rotWithShape="1">
            <a:gsLst>
              <a:gs pos="0">
                <a:srgbClr val="8EB3D3">
                  <a:alpha val="0"/>
                </a:srgbClr>
              </a:gs>
              <a:gs pos="100000">
                <a:srgbClr val="8EB3D3">
                  <a:alpha val="0"/>
                </a:srgbClr>
              </a:gs>
              <a:gs pos="51000">
                <a:srgbClr val="1D6DB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9476740" y="76835"/>
            <a:ext cx="2499995" cy="844550"/>
          </a:xfrm>
          <a:prstGeom prst="rect">
            <a:avLst/>
          </a:prstGeom>
          <a:solidFill>
            <a:schemeClr val="bg1"/>
          </a:solidFill>
        </p:spPr>
        <p:txBody>
          <a:bodyPr wrap="square" rtlCol="0">
            <a:noAutofit/>
          </a:bodyPr>
          <a:p>
            <a:endParaRPr lang="zh-CN" altLang="en-US"/>
          </a:p>
        </p:txBody>
      </p:sp>
      <p:grpSp>
        <p:nvGrpSpPr>
          <p:cNvPr id="21" name="组合 20"/>
          <p:cNvGrpSpPr/>
          <p:nvPr/>
        </p:nvGrpSpPr>
        <p:grpSpPr>
          <a:xfrm>
            <a:off x="-4024742" y="-751966"/>
            <a:ext cx="6523014" cy="6456147"/>
            <a:chOff x="-1635872" y="1443229"/>
            <a:chExt cx="6523014" cy="6456147"/>
          </a:xfrm>
        </p:grpSpPr>
        <p:sp>
          <p:nvSpPr>
            <p:cNvPr id="58" name="任意多边形: 形状 57"/>
            <p:cNvSpPr/>
            <p:nvPr>
              <p:custDataLst>
                <p:tags r:id="rId3"/>
              </p:custDataLst>
            </p:nvPr>
          </p:nvSpPr>
          <p:spPr>
            <a:xfrm rot="18882546">
              <a:off x="1128018" y="-1320661"/>
              <a:ext cx="995234" cy="6523014"/>
            </a:xfrm>
            <a:custGeom>
              <a:avLst/>
              <a:gdLst>
                <a:gd name="connsiteX0" fmla="*/ 0 w 995234"/>
                <a:gd name="connsiteY0" fmla="*/ 0 h 6523014"/>
                <a:gd name="connsiteX1" fmla="*/ 995234 w 995234"/>
                <a:gd name="connsiteY1" fmla="*/ 1005391 h 6523014"/>
                <a:gd name="connsiteX2" fmla="*/ 995234 w 995234"/>
                <a:gd name="connsiteY2" fmla="*/ 6523014 h 6523014"/>
                <a:gd name="connsiteX3" fmla="*/ 0 w 995234"/>
                <a:gd name="connsiteY3" fmla="*/ 6523014 h 6523014"/>
              </a:gdLst>
              <a:ahLst/>
              <a:cxnLst>
                <a:cxn ang="0">
                  <a:pos x="connsiteX0" y="connsiteY0"/>
                </a:cxn>
                <a:cxn ang="0">
                  <a:pos x="connsiteX1" y="connsiteY1"/>
                </a:cxn>
                <a:cxn ang="0">
                  <a:pos x="connsiteX2" y="connsiteY2"/>
                </a:cxn>
                <a:cxn ang="0">
                  <a:pos x="connsiteX3" y="connsiteY3"/>
                </a:cxn>
              </a:cxnLst>
              <a:rect l="l" t="t" r="r" b="b"/>
              <a:pathLst>
                <a:path w="995234" h="6523014">
                  <a:moveTo>
                    <a:pt x="0" y="0"/>
                  </a:moveTo>
                  <a:lnTo>
                    <a:pt x="995234" y="1005391"/>
                  </a:lnTo>
                  <a:lnTo>
                    <a:pt x="995234" y="6523014"/>
                  </a:lnTo>
                  <a:lnTo>
                    <a:pt x="0" y="652301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任意多边形: 形状 69"/>
            <p:cNvSpPr/>
            <p:nvPr>
              <p:custDataLst>
                <p:tags r:id="rId4"/>
              </p:custDataLst>
            </p:nvPr>
          </p:nvSpPr>
          <p:spPr>
            <a:xfrm rot="2646992">
              <a:off x="1723661" y="2855982"/>
              <a:ext cx="948310" cy="5043394"/>
            </a:xfrm>
            <a:custGeom>
              <a:avLst/>
              <a:gdLst>
                <a:gd name="connsiteX0" fmla="*/ 0 w 948310"/>
                <a:gd name="connsiteY0" fmla="*/ 0 h 5043394"/>
                <a:gd name="connsiteX1" fmla="*/ 948310 w 948310"/>
                <a:gd name="connsiteY1" fmla="*/ 0 h 5043394"/>
                <a:gd name="connsiteX2" fmla="*/ 948310 w 948310"/>
                <a:gd name="connsiteY2" fmla="*/ 4123887 h 5043394"/>
                <a:gd name="connsiteX3" fmla="*/ 0 w 948310"/>
                <a:gd name="connsiteY3" fmla="*/ 5043394 h 5043394"/>
              </a:gdLst>
              <a:ahLst/>
              <a:cxnLst>
                <a:cxn ang="0">
                  <a:pos x="connsiteX0" y="connsiteY0"/>
                </a:cxn>
                <a:cxn ang="0">
                  <a:pos x="connsiteX1" y="connsiteY1"/>
                </a:cxn>
                <a:cxn ang="0">
                  <a:pos x="connsiteX2" y="connsiteY2"/>
                </a:cxn>
                <a:cxn ang="0">
                  <a:pos x="connsiteX3" y="connsiteY3"/>
                </a:cxn>
              </a:cxnLst>
              <a:rect l="l" t="t" r="r" b="b"/>
              <a:pathLst>
                <a:path w="948310" h="5043394">
                  <a:moveTo>
                    <a:pt x="0" y="0"/>
                  </a:moveTo>
                  <a:lnTo>
                    <a:pt x="948310" y="0"/>
                  </a:lnTo>
                  <a:lnTo>
                    <a:pt x="948310" y="4123887"/>
                  </a:lnTo>
                  <a:lnTo>
                    <a:pt x="0" y="504339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grpSp>
        <p:nvGrpSpPr>
          <p:cNvPr id="12" name="组合 11"/>
          <p:cNvGrpSpPr/>
          <p:nvPr/>
        </p:nvGrpSpPr>
        <p:grpSpPr>
          <a:xfrm>
            <a:off x="-3037089" y="-597026"/>
            <a:ext cx="6523016" cy="6483153"/>
            <a:chOff x="-241184" y="1443229"/>
            <a:chExt cx="6523016" cy="6483153"/>
          </a:xfrm>
        </p:grpSpPr>
        <p:sp>
          <p:nvSpPr>
            <p:cNvPr id="56" name="任意多边形: 形状 55"/>
            <p:cNvSpPr/>
            <p:nvPr>
              <p:custDataLst>
                <p:tags r:id="rId5"/>
              </p:custDataLst>
            </p:nvPr>
          </p:nvSpPr>
          <p:spPr>
            <a:xfrm rot="18882546">
              <a:off x="2522707" y="-1320662"/>
              <a:ext cx="995234" cy="6523016"/>
            </a:xfrm>
            <a:custGeom>
              <a:avLst/>
              <a:gdLst>
                <a:gd name="connsiteX0" fmla="*/ 0 w 995234"/>
                <a:gd name="connsiteY0" fmla="*/ 0 h 6523016"/>
                <a:gd name="connsiteX1" fmla="*/ 995234 w 995234"/>
                <a:gd name="connsiteY1" fmla="*/ 1005392 h 6523016"/>
                <a:gd name="connsiteX2" fmla="*/ 995234 w 995234"/>
                <a:gd name="connsiteY2" fmla="*/ 6523016 h 6523016"/>
                <a:gd name="connsiteX3" fmla="*/ 0 w 995234"/>
                <a:gd name="connsiteY3" fmla="*/ 6523016 h 6523016"/>
              </a:gdLst>
              <a:ahLst/>
              <a:cxnLst>
                <a:cxn ang="0">
                  <a:pos x="connsiteX0" y="connsiteY0"/>
                </a:cxn>
                <a:cxn ang="0">
                  <a:pos x="connsiteX1" y="connsiteY1"/>
                </a:cxn>
                <a:cxn ang="0">
                  <a:pos x="connsiteX2" y="connsiteY2"/>
                </a:cxn>
                <a:cxn ang="0">
                  <a:pos x="connsiteX3" y="connsiteY3"/>
                </a:cxn>
              </a:cxnLst>
              <a:rect l="l" t="t" r="r" b="b"/>
              <a:pathLst>
                <a:path w="995234" h="6523016">
                  <a:moveTo>
                    <a:pt x="0" y="0"/>
                  </a:moveTo>
                  <a:lnTo>
                    <a:pt x="995234" y="1005392"/>
                  </a:lnTo>
                  <a:lnTo>
                    <a:pt x="995234" y="6523016"/>
                  </a:lnTo>
                  <a:lnTo>
                    <a:pt x="0" y="6523016"/>
                  </a:lnTo>
                  <a:close/>
                </a:path>
              </a:pathLst>
            </a:custGeom>
            <a:solidFill>
              <a:srgbClr val="1D6DB4"/>
            </a:solidFill>
            <a:ln>
              <a:noFill/>
            </a:ln>
            <a:effectLst>
              <a:outerShdw blurRad="317500" dist="25400" dir="18900000" sx="101000" sy="101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72" name="任意多边形: 形状 71"/>
            <p:cNvSpPr/>
            <p:nvPr>
              <p:custDataLst>
                <p:tags r:id="rId6"/>
              </p:custDataLst>
            </p:nvPr>
          </p:nvSpPr>
          <p:spPr>
            <a:xfrm rot="2646992">
              <a:off x="3051702" y="2828977"/>
              <a:ext cx="1004014" cy="5097405"/>
            </a:xfrm>
            <a:custGeom>
              <a:avLst/>
              <a:gdLst>
                <a:gd name="connsiteX0" fmla="*/ 0 w 1004014"/>
                <a:gd name="connsiteY0" fmla="*/ 0 h 5097405"/>
                <a:gd name="connsiteX1" fmla="*/ 1004014 w 1004014"/>
                <a:gd name="connsiteY1" fmla="*/ 0 h 5097405"/>
                <a:gd name="connsiteX2" fmla="*/ 1004014 w 1004014"/>
                <a:gd name="connsiteY2" fmla="*/ 4123886 h 5097405"/>
                <a:gd name="connsiteX3" fmla="*/ 0 w 1004014"/>
                <a:gd name="connsiteY3" fmla="*/ 5097405 h 5097405"/>
              </a:gdLst>
              <a:ahLst/>
              <a:cxnLst>
                <a:cxn ang="0">
                  <a:pos x="connsiteX0" y="connsiteY0"/>
                </a:cxn>
                <a:cxn ang="0">
                  <a:pos x="connsiteX1" y="connsiteY1"/>
                </a:cxn>
                <a:cxn ang="0">
                  <a:pos x="connsiteX2" y="connsiteY2"/>
                </a:cxn>
                <a:cxn ang="0">
                  <a:pos x="connsiteX3" y="connsiteY3"/>
                </a:cxn>
              </a:cxnLst>
              <a:rect l="l" t="t" r="r" b="b"/>
              <a:pathLst>
                <a:path w="1004014" h="5097405">
                  <a:moveTo>
                    <a:pt x="0" y="0"/>
                  </a:moveTo>
                  <a:lnTo>
                    <a:pt x="1004014" y="0"/>
                  </a:lnTo>
                  <a:lnTo>
                    <a:pt x="1004014" y="4123886"/>
                  </a:lnTo>
                  <a:lnTo>
                    <a:pt x="0" y="5097405"/>
                  </a:lnTo>
                  <a:close/>
                </a:path>
              </a:pathLst>
            </a:cu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pic>
        <p:nvPicPr>
          <p:cNvPr id="22" name="图片 21" descr="213"/>
          <p:cNvPicPr>
            <a:picLocks noChangeAspect="1"/>
          </p:cNvPicPr>
          <p:nvPr>
            <p:custDataLst>
              <p:tags r:id="rId7"/>
            </p:custDataLst>
          </p:nvPr>
        </p:nvPicPr>
        <p:blipFill>
          <a:blip r:embed="rId8"/>
          <a:srcRect t="18089" r="13528"/>
          <a:stretch>
            <a:fillRect/>
          </a:stretch>
        </p:blipFill>
        <p:spPr>
          <a:xfrm flipH="1">
            <a:off x="10054590" y="1598930"/>
            <a:ext cx="1826895" cy="1313180"/>
          </a:xfrm>
          <a:prstGeom prst="rect">
            <a:avLst/>
          </a:prstGeom>
        </p:spPr>
      </p:pic>
      <p:sp>
        <p:nvSpPr>
          <p:cNvPr id="2" name="文本框 1"/>
          <p:cNvSpPr txBox="1"/>
          <p:nvPr>
            <p:custDataLst>
              <p:tags r:id="rId9"/>
            </p:custDataLst>
          </p:nvPr>
        </p:nvSpPr>
        <p:spPr>
          <a:xfrm>
            <a:off x="2017395" y="3028950"/>
            <a:ext cx="11076940" cy="768350"/>
          </a:xfrm>
          <a:prstGeom prst="rect">
            <a:avLst/>
          </a:prstGeom>
          <a:noFill/>
        </p:spPr>
        <p:txBody>
          <a:bodyPr wrap="square" rtlCol="0">
            <a:spAutoFit/>
          </a:bodyPr>
          <a:p>
            <a:r>
              <a:rPr lang="en-US" altLang="zh-CN" sz="4400" b="1"/>
              <a:t>Zhejiang Xunmai Electronics Co.,Ltd</a:t>
            </a:r>
            <a:endParaRPr lang="en-US" altLang="zh-CN" sz="4400" b="1"/>
          </a:p>
        </p:txBody>
      </p:sp>
      <p:sp>
        <p:nvSpPr>
          <p:cNvPr id="3" name="文本框 2"/>
          <p:cNvSpPr txBox="1"/>
          <p:nvPr>
            <p:custDataLst>
              <p:tags r:id="rId10"/>
            </p:custDataLst>
          </p:nvPr>
        </p:nvSpPr>
        <p:spPr>
          <a:xfrm>
            <a:off x="2721610" y="3914140"/>
            <a:ext cx="8526145" cy="695960"/>
          </a:xfrm>
          <a:prstGeom prst="rect">
            <a:avLst/>
          </a:prstGeom>
          <a:noFill/>
        </p:spPr>
        <p:txBody>
          <a:bodyPr wrap="square" rtlCol="0">
            <a:noAutofit/>
          </a:bodyPr>
          <a:p>
            <a:pPr algn="dist"/>
            <a:r>
              <a:rPr lang="zh-CN" altLang="en-US" sz="3600">
                <a:latin typeface="方正兰亭黑简体" panose="02000000000000000000" charset="-122"/>
                <a:ea typeface="方正兰亭黑简体" panose="02000000000000000000" charset="-122"/>
                <a:sym typeface="标准粗黑" panose="02000503000000000000" charset="-122"/>
              </a:rPr>
              <a:t>浙江讯迈电子有限公司</a:t>
            </a:r>
            <a:endParaRPr lang="zh-CN" altLang="en-US" sz="3600">
              <a:latin typeface="方正兰亭黑简体" panose="02000000000000000000" charset="-122"/>
              <a:ea typeface="方正兰亭黑简体" panose="02000000000000000000" charset="-122"/>
              <a:sym typeface="标准粗黑" panose="02000503000000000000" charset="-122"/>
            </a:endParaRPr>
          </a:p>
        </p:txBody>
      </p:sp>
    </p:spTree>
    <p:custDataLst>
      <p:tags r:id="rId1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par>
                                <p:cTn id="8" presetID="22" presetClass="entr" presetSubtype="8"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75000"/>
            <a:lum/>
          </a:blip>
          <a:srcRect/>
          <a:stretch>
            <a:fillRect l="-10000" r="-10000"/>
          </a:stretch>
        </a:blipFill>
        <a:effectLst/>
      </p:bgPr>
    </p:bg>
    <p:spTree>
      <p:nvGrpSpPr>
        <p:cNvPr id="1" name=""/>
        <p:cNvGrpSpPr/>
        <p:nvPr/>
      </p:nvGrpSpPr>
      <p:grpSpPr>
        <a:xfrm>
          <a:off x="0" y="0"/>
          <a:ext cx="0" cy="0"/>
          <a:chOff x="0" y="0"/>
          <a:chExt cx="0" cy="0"/>
        </a:xfrm>
      </p:grpSpPr>
      <p:sp>
        <p:nvSpPr>
          <p:cNvPr id="8" name="文本框 7"/>
          <p:cNvSpPr txBox="1"/>
          <p:nvPr/>
        </p:nvSpPr>
        <p:spPr>
          <a:xfrm>
            <a:off x="6918960" y="4646295"/>
            <a:ext cx="5008245" cy="398780"/>
          </a:xfrm>
          <a:prstGeom prst="rect">
            <a:avLst/>
          </a:prstGeom>
          <a:noFill/>
        </p:spPr>
        <p:txBody>
          <a:bodyPr wrap="square" rtlCol="0">
            <a:spAutoFit/>
          </a:bodyPr>
          <a:lstStyle/>
          <a:p>
            <a:pPr algn="r"/>
            <a:r>
              <a:rPr lang="en-US" altLang="zh-CN" sz="2000" dirty="0">
                <a:solidFill>
                  <a:schemeClr val="bg2">
                    <a:lumMod val="25000"/>
                  </a:schemeClr>
                </a:solidFill>
                <a:latin typeface="微软雅黑" panose="020B0503020204020204" pitchFamily="34" charset="-122"/>
                <a:ea typeface="微软雅黑" panose="020B0503020204020204" pitchFamily="34" charset="-122"/>
              </a:rPr>
              <a:t>New Product Collection For 2025</a:t>
            </a:r>
            <a:endParaRPr lang="en-US" altLang="zh-CN" sz="20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851742" y="4520422"/>
            <a:ext cx="1075380" cy="0"/>
          </a:xfrm>
          <a:prstGeom prst="line">
            <a:avLst/>
          </a:prstGeom>
          <a:ln w="25400">
            <a:solidFill>
              <a:srgbClr val="0274A8"/>
            </a:solidFill>
          </a:ln>
        </p:spPr>
        <p:style>
          <a:lnRef idx="1">
            <a:schemeClr val="accent1"/>
          </a:lnRef>
          <a:fillRef idx="0">
            <a:schemeClr val="accent1"/>
          </a:fillRef>
          <a:effectRef idx="0">
            <a:schemeClr val="accent1"/>
          </a:effectRef>
          <a:fontRef idx="minor">
            <a:schemeClr val="tx1"/>
          </a:fontRef>
        </p:style>
      </p:cxnSp>
      <p:pic>
        <p:nvPicPr>
          <p:cNvPr id="10" name="图片 9" descr="213"/>
          <p:cNvPicPr>
            <a:picLocks noChangeAspect="1"/>
          </p:cNvPicPr>
          <p:nvPr/>
        </p:nvPicPr>
        <p:blipFill>
          <a:blip r:embed="rId2"/>
          <a:srcRect t="18089" r="13528"/>
          <a:stretch>
            <a:fillRect/>
          </a:stretch>
        </p:blipFill>
        <p:spPr>
          <a:xfrm flipH="1">
            <a:off x="50800" y="0"/>
            <a:ext cx="1061720" cy="763270"/>
          </a:xfrm>
          <a:prstGeom prst="rect">
            <a:avLst/>
          </a:prstGeom>
        </p:spPr>
      </p:pic>
      <p:sp>
        <p:nvSpPr>
          <p:cNvPr id="11" name="文本框 10"/>
          <p:cNvSpPr txBox="1"/>
          <p:nvPr/>
        </p:nvSpPr>
        <p:spPr>
          <a:xfrm>
            <a:off x="5828030" y="1936750"/>
            <a:ext cx="6363970" cy="2515235"/>
          </a:xfrm>
          <a:prstGeom prst="rect">
            <a:avLst/>
          </a:prstGeom>
          <a:noFill/>
        </p:spPr>
        <p:txBody>
          <a:bodyPr wrap="square" rtlCol="0">
            <a:noAutofit/>
          </a:bodyPr>
          <a:p>
            <a:pPr lvl="1"/>
            <a:r>
              <a:rPr lang="zh-CN" altLang="en-US" sz="8000" b="1">
                <a:latin typeface="+mj-lt"/>
                <a:cs typeface="+mj-lt"/>
              </a:rPr>
              <a:t>PRODUCT </a:t>
            </a:r>
            <a:endParaRPr lang="zh-CN" altLang="en-US" sz="8000" b="1">
              <a:latin typeface="+mj-lt"/>
              <a:cs typeface="+mj-lt"/>
            </a:endParaRPr>
          </a:p>
          <a:p>
            <a:pPr lvl="1"/>
            <a:r>
              <a:rPr lang="zh-CN" altLang="en-US" sz="8000" b="1">
                <a:latin typeface="+mj-lt"/>
                <a:cs typeface="+mj-lt"/>
              </a:rPr>
              <a:t>CATALOG</a:t>
            </a:r>
            <a:endParaRPr lang="zh-CN" altLang="en-US" sz="8000" b="1">
              <a:latin typeface="+mj-lt"/>
              <a:cs typeface="+mj-l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497695" y="198120"/>
            <a:ext cx="2461260" cy="654050"/>
          </a:xfrm>
          <a:prstGeom prst="rect">
            <a:avLst/>
          </a:prstGeom>
          <a:solidFill>
            <a:schemeClr val="bg1"/>
          </a:solidFill>
        </p:spPr>
        <p:txBody>
          <a:bodyPr wrap="square" rtlCol="0">
            <a:noAutofit/>
          </a:bodyPr>
          <a:p>
            <a:endParaRPr lang="zh-CN" altLang="en-US"/>
          </a:p>
        </p:txBody>
      </p:sp>
      <p:cxnSp>
        <p:nvCxnSpPr>
          <p:cNvPr id="33" name="Straight Connector 32"/>
          <p:cNvCxnSpPr/>
          <p:nvPr/>
        </p:nvCxnSpPr>
        <p:spPr>
          <a:xfrm flipV="1">
            <a:off x="805534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7" name="Freeform 139"/>
          <p:cNvSpPr/>
          <p:nvPr/>
        </p:nvSpPr>
        <p:spPr bwMode="auto">
          <a:xfrm>
            <a:off x="6948002" y="2225007"/>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797" y="3499062"/>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796" y="4877311"/>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a:xfrm>
            <a:off x="429260" y="486410"/>
            <a:ext cx="9349105" cy="429260"/>
          </a:xfrm>
        </p:spPr>
        <p:txBody>
          <a:bodyPr>
            <a:noAutofit/>
          </a:bodyPr>
          <a:lstStyle/>
          <a:p>
            <a:r>
              <a:rPr lang="zh-CN" altLang="en-US" dirty="0"/>
              <a:t>ABOUT US</a:t>
            </a:r>
            <a:endParaRPr lang="zh-CN" altLang="en-US" dirty="0"/>
          </a:p>
        </p:txBody>
      </p:sp>
      <p:pic>
        <p:nvPicPr>
          <p:cNvPr id="12" name="图片 11" descr="图片2"/>
          <p:cNvPicPr>
            <a:picLocks noChangeAspect="1"/>
          </p:cNvPicPr>
          <p:nvPr/>
        </p:nvPicPr>
        <p:blipFill>
          <a:blip r:embed="rId1"/>
          <a:srcRect l="21121"/>
          <a:stretch>
            <a:fillRect/>
          </a:stretch>
        </p:blipFill>
        <p:spPr>
          <a:xfrm>
            <a:off x="8298815" y="4625340"/>
            <a:ext cx="3620135" cy="2100580"/>
          </a:xfrm>
          <a:prstGeom prst="rect">
            <a:avLst/>
          </a:prstGeom>
        </p:spPr>
      </p:pic>
      <p:sp>
        <p:nvSpPr>
          <p:cNvPr id="13" name="文本框 12"/>
          <p:cNvSpPr txBox="1"/>
          <p:nvPr/>
        </p:nvSpPr>
        <p:spPr>
          <a:xfrm>
            <a:off x="355600" y="1004570"/>
            <a:ext cx="7610475" cy="5262245"/>
          </a:xfrm>
          <a:prstGeom prst="rect">
            <a:avLst/>
          </a:prstGeom>
          <a:noFill/>
        </p:spPr>
        <p:txBody>
          <a:bodyPr wrap="square" rtlCol="0">
            <a:spAutoFit/>
          </a:bodyPr>
          <a:p>
            <a:pPr>
              <a:lnSpc>
                <a:spcPct val="150000"/>
              </a:lnSpc>
            </a:pPr>
            <a:r>
              <a:rPr lang="en-US" altLang="zh-CN" sz="1600"/>
              <a:t>Zhejiang Xunmai</a:t>
            </a:r>
            <a:r>
              <a:rPr lang="zh-CN" altLang="en-US" sz="1600"/>
              <a:t> Electric Co., Ltd. is an innovative home appliance supplier,located in </a:t>
            </a:r>
            <a:r>
              <a:rPr lang="en-US" altLang="zh-CN" sz="1600"/>
              <a:t>Quzhou</a:t>
            </a:r>
            <a:r>
              <a:rPr lang="zh-CN" altLang="en-US" sz="1600"/>
              <a:t>, </a:t>
            </a:r>
            <a:r>
              <a:rPr lang="en-US" altLang="zh-CN" sz="1600"/>
              <a:t>Zhejiang</a:t>
            </a:r>
            <a:r>
              <a:rPr lang="zh-CN" altLang="en-US" sz="1600"/>
              <a:t>. Our product range covers hair dryers, </a:t>
            </a:r>
            <a:r>
              <a:rPr lang="zh-CN" altLang="en-US" sz="1600" dirty="0">
                <a:latin typeface="微软雅黑" panose="020B0503020204020204" pitchFamily="34" charset="-122"/>
                <a:ea typeface="微软雅黑" panose="020B0503020204020204" pitchFamily="34" charset="-122"/>
                <a:sym typeface="+mn-ea"/>
              </a:rPr>
              <a:t>Air fryer</a:t>
            </a:r>
            <a:r>
              <a:rPr lang="zh-CN" altLang="en-US" sz="1600"/>
              <a:t>, hair curler etc. We have a mature technical team, a professional supply chain management system, and a complete and scientiﬁc quality control system. Based on stable product quality and diﬀerentiated innovation, we always catch the latest trends in the industry, striving to optimize product production and maximize customer beneﬁts. </a:t>
            </a:r>
            <a:endParaRPr lang="zh-CN" altLang="en-US" sz="1600"/>
          </a:p>
          <a:p>
            <a:pPr>
              <a:lnSpc>
                <a:spcPct val="150000"/>
              </a:lnSpc>
            </a:pPr>
            <a:r>
              <a:rPr lang="zh-CN" altLang="en-US" sz="1600"/>
              <a:t>Our products have CE, CB, KC, ETL, ROHS and other certiﬁcations, worry-free for global access.We have established long-term business relationships with customers in North America, Europe, Asia and other regions. After years of precipitation, we have not only accumulated extensive knowledge in domestic market dynamics and technological innovation, but also have rich experience in world-class appliances internationally. We are sincerely hoping to work hand in hand with you to create prosperity!</a:t>
            </a:r>
            <a:endParaRPr lang="zh-CN" altLang="en-US" sz="1600"/>
          </a:p>
        </p:txBody>
      </p:sp>
      <p:pic>
        <p:nvPicPr>
          <p:cNvPr id="5" name="图片 4" descr="C:/Users/Administrator/Desktop/1.jpg1"/>
          <p:cNvPicPr>
            <a:picLocks noChangeAspect="1"/>
          </p:cNvPicPr>
          <p:nvPr>
            <p:custDataLst>
              <p:tags r:id="rId2"/>
            </p:custDataLst>
          </p:nvPr>
        </p:nvPicPr>
        <p:blipFill>
          <a:blip r:embed="rId3"/>
          <a:srcRect l="1295" t="19264" r="3350" b="11211"/>
          <a:stretch>
            <a:fillRect/>
          </a:stretch>
        </p:blipFill>
        <p:spPr>
          <a:xfrm>
            <a:off x="8286750" y="2365375"/>
            <a:ext cx="3619500" cy="2141855"/>
          </a:xfrm>
          <a:prstGeom prst="rect">
            <a:avLst/>
          </a:prstGeom>
        </p:spPr>
      </p:pic>
      <p:pic>
        <p:nvPicPr>
          <p:cNvPr id="6" name="图片 5" descr="微信图片_20250408151432"/>
          <p:cNvPicPr>
            <a:picLocks noChangeAspect="1"/>
          </p:cNvPicPr>
          <p:nvPr/>
        </p:nvPicPr>
        <p:blipFill>
          <a:blip r:embed="rId4"/>
          <a:srcRect r="2056"/>
          <a:stretch>
            <a:fillRect/>
          </a:stretch>
        </p:blipFill>
        <p:spPr>
          <a:xfrm>
            <a:off x="8288020" y="287020"/>
            <a:ext cx="3630295" cy="1960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34000"/>
            <a:lum/>
          </a:blip>
          <a:srcRect/>
          <a:stretch>
            <a:fillRect l="-10000" r="-10000"/>
          </a:stretch>
        </a:blipFill>
        <a:effectLst/>
      </p:bgPr>
    </p:bg>
    <p:spTree>
      <p:nvGrpSpPr>
        <p:cNvPr id="1" name=""/>
        <p:cNvGrpSpPr/>
        <p:nvPr/>
      </p:nvGrpSpPr>
      <p:grpSpPr>
        <a:xfrm>
          <a:off x="0" y="0"/>
          <a:ext cx="0" cy="0"/>
          <a:chOff x="0" y="0"/>
          <a:chExt cx="0" cy="0"/>
        </a:xfrm>
      </p:grpSpPr>
      <p:sp>
        <p:nvSpPr>
          <p:cNvPr id="11" name="标题 10"/>
          <p:cNvSpPr>
            <a:spLocks noGrp="1"/>
          </p:cNvSpPr>
          <p:nvPr>
            <p:ph type="title"/>
          </p:nvPr>
        </p:nvSpPr>
        <p:spPr>
          <a:xfrm>
            <a:off x="306705" y="294005"/>
            <a:ext cx="7859395" cy="429260"/>
          </a:xfrm>
        </p:spPr>
        <p:txBody>
          <a:bodyPr>
            <a:normAutofit fontScale="90000"/>
          </a:bodyPr>
          <a:lstStyle/>
          <a:p>
            <a:r>
              <a:rPr lang="en-US" altLang="zh-CN" dirty="0"/>
              <a:t> </a:t>
            </a:r>
            <a:r>
              <a:rPr lang="en-US" altLang="zh-CN" sz="2000" dirty="0"/>
              <a:t>Professional Certification</a:t>
            </a:r>
            <a:endParaRPr lang="en-US" altLang="zh-CN" sz="200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pic>
        <p:nvPicPr>
          <p:cNvPr id="22" name="图片 21" descr="213"/>
          <p:cNvPicPr>
            <a:picLocks noChangeAspect="1"/>
          </p:cNvPicPr>
          <p:nvPr>
            <p:custDataLst>
              <p:tags r:id="rId3"/>
            </p:custDataLst>
          </p:nvPr>
        </p:nvPicPr>
        <p:blipFill>
          <a:blip r:embed="rId4"/>
          <a:srcRect t="18089" r="13528"/>
          <a:stretch>
            <a:fillRect/>
          </a:stretch>
        </p:blipFill>
        <p:spPr>
          <a:xfrm flipH="1">
            <a:off x="11151235" y="120015"/>
            <a:ext cx="898525" cy="621665"/>
          </a:xfrm>
          <a:prstGeom prst="rect">
            <a:avLst/>
          </a:prstGeom>
        </p:spPr>
      </p:pic>
      <p:pic>
        <p:nvPicPr>
          <p:cNvPr id="16" name="图片 15" descr="R-C (1)"/>
          <p:cNvPicPr>
            <a:picLocks noChangeAspect="1"/>
          </p:cNvPicPr>
          <p:nvPr>
            <p:custDataLst>
              <p:tags r:id="rId5"/>
            </p:custDataLst>
          </p:nvPr>
        </p:nvPicPr>
        <p:blipFill>
          <a:blip r:embed="rId6"/>
          <a:stretch>
            <a:fillRect/>
          </a:stretch>
        </p:blipFill>
        <p:spPr>
          <a:xfrm>
            <a:off x="652780" y="984885"/>
            <a:ext cx="542290" cy="501015"/>
          </a:xfrm>
          <a:prstGeom prst="rect">
            <a:avLst/>
          </a:prstGeom>
        </p:spPr>
      </p:pic>
      <p:pic>
        <p:nvPicPr>
          <p:cNvPr id="14" name="图片 13" descr="R-C"/>
          <p:cNvPicPr>
            <a:picLocks noChangeAspect="1"/>
          </p:cNvPicPr>
          <p:nvPr>
            <p:custDataLst>
              <p:tags r:id="rId7"/>
            </p:custDataLst>
          </p:nvPr>
        </p:nvPicPr>
        <p:blipFill>
          <a:blip r:embed="rId8"/>
          <a:stretch>
            <a:fillRect/>
          </a:stretch>
        </p:blipFill>
        <p:spPr>
          <a:xfrm>
            <a:off x="1985010" y="893445"/>
            <a:ext cx="752475" cy="561975"/>
          </a:xfrm>
          <a:prstGeom prst="rect">
            <a:avLst/>
          </a:prstGeom>
        </p:spPr>
      </p:pic>
      <p:pic>
        <p:nvPicPr>
          <p:cNvPr id="15" name="图片 14" descr="R-C"/>
          <p:cNvPicPr>
            <a:picLocks noChangeAspect="1"/>
          </p:cNvPicPr>
          <p:nvPr>
            <p:custDataLst>
              <p:tags r:id="rId9"/>
            </p:custDataLst>
          </p:nvPr>
        </p:nvPicPr>
        <p:blipFill>
          <a:blip r:embed="rId10"/>
          <a:stretch>
            <a:fillRect/>
          </a:stretch>
        </p:blipFill>
        <p:spPr>
          <a:xfrm>
            <a:off x="3462020" y="988060"/>
            <a:ext cx="686435" cy="439420"/>
          </a:xfrm>
          <a:prstGeom prst="rect">
            <a:avLst/>
          </a:prstGeom>
        </p:spPr>
      </p:pic>
      <p:pic>
        <p:nvPicPr>
          <p:cNvPr id="17" name="图片 16"/>
          <p:cNvPicPr>
            <a:picLocks noChangeAspect="1"/>
          </p:cNvPicPr>
          <p:nvPr>
            <p:custDataLst>
              <p:tags r:id="rId11"/>
            </p:custDataLst>
          </p:nvPr>
        </p:nvPicPr>
        <p:blipFill>
          <a:blip r:embed="rId12"/>
          <a:stretch>
            <a:fillRect/>
          </a:stretch>
        </p:blipFill>
        <p:spPr>
          <a:xfrm>
            <a:off x="4745355" y="954405"/>
            <a:ext cx="701040" cy="645160"/>
          </a:xfrm>
          <a:prstGeom prst="rect">
            <a:avLst/>
          </a:prstGeom>
        </p:spPr>
      </p:pic>
      <p:pic>
        <p:nvPicPr>
          <p:cNvPr id="18" name="图片 17" descr="637721391138782780128"/>
          <p:cNvPicPr>
            <a:picLocks noChangeAspect="1"/>
          </p:cNvPicPr>
          <p:nvPr/>
        </p:nvPicPr>
        <p:blipFill>
          <a:blip r:embed="rId13"/>
          <a:srcRect l="6964" t="30386" r="64661" b="13170"/>
          <a:stretch>
            <a:fillRect/>
          </a:stretch>
        </p:blipFill>
        <p:spPr>
          <a:xfrm>
            <a:off x="6074410" y="858520"/>
            <a:ext cx="786765" cy="717550"/>
          </a:xfrm>
          <a:prstGeom prst="rect">
            <a:avLst/>
          </a:prstGeom>
        </p:spPr>
      </p:pic>
      <p:sp>
        <p:nvSpPr>
          <p:cNvPr id="19" name="文本框 18"/>
          <p:cNvSpPr txBox="1"/>
          <p:nvPr/>
        </p:nvSpPr>
        <p:spPr>
          <a:xfrm>
            <a:off x="5794375" y="1525270"/>
            <a:ext cx="1440815" cy="337185"/>
          </a:xfrm>
          <a:prstGeom prst="rect">
            <a:avLst/>
          </a:prstGeom>
          <a:noFill/>
        </p:spPr>
        <p:txBody>
          <a:bodyPr wrap="square" rtlCol="0" anchor="t">
            <a:spAutoFit/>
          </a:bodyPr>
          <a:p>
            <a:pPr algn="ctr"/>
            <a:r>
              <a:rPr lang="zh-CN" altLang="en-US" sz="800">
                <a:latin typeface="Arial" panose="020B0604020202020204" pitchFamily="34" charset="0"/>
                <a:cs typeface="Arial" panose="020B0604020202020204" pitchFamily="34" charset="0"/>
              </a:rPr>
              <a:t>China ls</a:t>
            </a:r>
            <a:r>
              <a:rPr lang="en-US" altLang="zh-CN" sz="800">
                <a:latin typeface="Arial" panose="020B0604020202020204" pitchFamily="34" charset="0"/>
                <a:cs typeface="Arial" panose="020B0604020202020204" pitchFamily="34" charset="0"/>
              </a:rPr>
              <a:t>o</a:t>
            </a:r>
            <a:r>
              <a:rPr lang="zh-CN" altLang="en-US" sz="800">
                <a:latin typeface="Arial" panose="020B0604020202020204" pitchFamily="34" charset="0"/>
                <a:cs typeface="Arial" panose="020B0604020202020204" pitchFamily="34" charset="0"/>
              </a:rPr>
              <a:t>9001 Quality</a:t>
            </a:r>
            <a:endParaRPr lang="zh-CN" altLang="en-US" sz="800">
              <a:latin typeface="Arial" panose="020B0604020202020204" pitchFamily="34" charset="0"/>
              <a:cs typeface="Arial" panose="020B0604020202020204" pitchFamily="34" charset="0"/>
            </a:endParaRPr>
          </a:p>
          <a:p>
            <a:pPr algn="ctr"/>
            <a:r>
              <a:rPr lang="zh-CN" altLang="en-US" sz="800">
                <a:latin typeface="Arial" panose="020B0604020202020204" pitchFamily="34" charset="0"/>
                <a:cs typeface="Arial" panose="020B0604020202020204" pitchFamily="34" charset="0"/>
              </a:rPr>
              <a:t>Assurance System</a:t>
            </a:r>
            <a:endParaRPr lang="zh-CN" altLang="en-US" sz="800">
              <a:latin typeface="Arial" panose="020B0604020202020204" pitchFamily="34" charset="0"/>
              <a:cs typeface="Arial" panose="020B0604020202020204" pitchFamily="34" charset="0"/>
            </a:endParaRPr>
          </a:p>
        </p:txBody>
      </p:sp>
      <p:sp>
        <p:nvSpPr>
          <p:cNvPr id="20" name="文本框 19"/>
          <p:cNvSpPr txBox="1"/>
          <p:nvPr/>
        </p:nvSpPr>
        <p:spPr>
          <a:xfrm>
            <a:off x="1878330" y="1507490"/>
            <a:ext cx="1195070" cy="337185"/>
          </a:xfrm>
          <a:prstGeom prst="rect">
            <a:avLst/>
          </a:prstGeom>
          <a:noFill/>
        </p:spPr>
        <p:txBody>
          <a:bodyPr wrap="square" rtlCol="0" anchor="t">
            <a:spAutoFit/>
          </a:bodyPr>
          <a:p>
            <a:r>
              <a:rPr lang="zh-CN" altLang="en-US" sz="800"/>
              <a:t>Certiﬁcation Bodies'</a:t>
            </a:r>
            <a:endParaRPr lang="zh-CN" altLang="en-US" sz="800"/>
          </a:p>
          <a:p>
            <a:pPr algn="ctr"/>
            <a:r>
              <a:rPr lang="zh-CN" altLang="en-US" sz="800"/>
              <a:t>Scheme</a:t>
            </a:r>
            <a:endParaRPr lang="zh-CN" altLang="en-US" sz="800"/>
          </a:p>
        </p:txBody>
      </p:sp>
      <p:sp>
        <p:nvSpPr>
          <p:cNvPr id="21" name="文本框 20"/>
          <p:cNvSpPr txBox="1"/>
          <p:nvPr/>
        </p:nvSpPr>
        <p:spPr>
          <a:xfrm>
            <a:off x="701040" y="1485900"/>
            <a:ext cx="811530" cy="337185"/>
          </a:xfrm>
          <a:prstGeom prst="rect">
            <a:avLst/>
          </a:prstGeom>
          <a:noFill/>
        </p:spPr>
        <p:txBody>
          <a:bodyPr wrap="square" rtlCol="0" anchor="t">
            <a:spAutoFit/>
          </a:bodyPr>
          <a:p>
            <a:r>
              <a:rPr lang="zh-CN" altLang="en-US" sz="800"/>
              <a:t>Korea</a:t>
            </a:r>
            <a:endParaRPr lang="zh-CN" altLang="en-US" sz="800"/>
          </a:p>
          <a:p>
            <a:r>
              <a:rPr lang="zh-CN" altLang="en-US" sz="800"/>
              <a:t>Certiﬁcation</a:t>
            </a:r>
            <a:endParaRPr lang="zh-CN" altLang="en-US" sz="800"/>
          </a:p>
        </p:txBody>
      </p:sp>
      <p:sp>
        <p:nvSpPr>
          <p:cNvPr id="23" name="文本框 22"/>
          <p:cNvSpPr txBox="1"/>
          <p:nvPr/>
        </p:nvSpPr>
        <p:spPr>
          <a:xfrm>
            <a:off x="2809240" y="1505585"/>
            <a:ext cx="1969135" cy="337185"/>
          </a:xfrm>
          <a:prstGeom prst="rect">
            <a:avLst/>
          </a:prstGeom>
          <a:noFill/>
        </p:spPr>
        <p:txBody>
          <a:bodyPr wrap="square" rtlCol="0" anchor="t">
            <a:spAutoFit/>
          </a:bodyPr>
          <a:p>
            <a:pPr algn="ctr"/>
            <a:r>
              <a:rPr lang="zh-CN" altLang="en-US" sz="800"/>
              <a:t>European</a:t>
            </a:r>
            <a:endParaRPr lang="zh-CN" altLang="en-US" sz="800"/>
          </a:p>
          <a:p>
            <a:pPr algn="ctr"/>
            <a:r>
              <a:rPr lang="zh-CN" altLang="en-US" sz="800"/>
              <a:t>Certiﬁed Enterprise</a:t>
            </a:r>
            <a:endParaRPr lang="zh-CN" altLang="en-US" sz="800"/>
          </a:p>
        </p:txBody>
      </p:sp>
      <p:sp>
        <p:nvSpPr>
          <p:cNvPr id="24" name="文本框 23"/>
          <p:cNvSpPr txBox="1"/>
          <p:nvPr/>
        </p:nvSpPr>
        <p:spPr>
          <a:xfrm>
            <a:off x="4418330" y="1515745"/>
            <a:ext cx="1360170" cy="337185"/>
          </a:xfrm>
          <a:prstGeom prst="rect">
            <a:avLst/>
          </a:prstGeom>
          <a:noFill/>
        </p:spPr>
        <p:txBody>
          <a:bodyPr wrap="square" rtlCol="0" anchor="t">
            <a:spAutoFit/>
          </a:bodyPr>
          <a:p>
            <a:pPr algn="ctr"/>
            <a:r>
              <a:rPr lang="zh-CN" altLang="en-US" sz="800"/>
              <a:t>China Compulsory</a:t>
            </a:r>
            <a:endParaRPr lang="zh-CN" altLang="en-US" sz="800"/>
          </a:p>
          <a:p>
            <a:pPr algn="ctr"/>
            <a:r>
              <a:rPr lang="zh-CN" altLang="en-US" sz="800"/>
              <a:t>Certiﬁcation</a:t>
            </a:r>
            <a:endParaRPr lang="zh-CN" altLang="en-US" sz="800"/>
          </a:p>
        </p:txBody>
      </p:sp>
      <p:sp>
        <p:nvSpPr>
          <p:cNvPr id="7" name="文本框 6"/>
          <p:cNvSpPr txBox="1"/>
          <p:nvPr/>
        </p:nvSpPr>
        <p:spPr>
          <a:xfrm>
            <a:off x="857250" y="2315210"/>
            <a:ext cx="6264910" cy="3599815"/>
          </a:xfrm>
          <a:prstGeom prst="rect">
            <a:avLst/>
          </a:prstGeom>
          <a:noFill/>
        </p:spPr>
        <p:txBody>
          <a:bodyPr wrap="square" rtlCol="0">
            <a:spAutoFit/>
          </a:bodyPr>
          <a:p>
            <a:r>
              <a:rPr lang="zh-CN" altLang="en-US" b="1"/>
              <a:t>Customization</a:t>
            </a:r>
            <a:endParaRPr lang="zh-CN" altLang="en-US" b="1"/>
          </a:p>
          <a:p>
            <a:r>
              <a:rPr lang="zh-CN" altLang="en-US" sz="1200"/>
              <a:t>Our company has strong design team and R&amp;D team, which improves and innovates product performance, </a:t>
            </a:r>
            <a:endParaRPr lang="zh-CN" altLang="en-US" sz="1200"/>
          </a:p>
          <a:p>
            <a:r>
              <a:rPr lang="zh-CN" altLang="en-US" sz="1200"/>
              <a:t>structure, and shape according to customer's requirements, and provides product drawings or samples for </a:t>
            </a:r>
            <a:endParaRPr lang="zh-CN" altLang="en-US" sz="1200"/>
          </a:p>
          <a:p>
            <a:r>
              <a:rPr lang="zh-CN" altLang="en-US" sz="1200"/>
              <a:t>development and production.</a:t>
            </a:r>
            <a:endParaRPr lang="zh-CN" altLang="en-US" sz="1200"/>
          </a:p>
          <a:p>
            <a:pPr>
              <a:lnSpc>
                <a:spcPct val="150000"/>
              </a:lnSpc>
            </a:pPr>
            <a:r>
              <a:rPr lang="zh-CN" altLang="en-US" b="1"/>
              <a:t>Cost</a:t>
            </a:r>
            <a:endParaRPr lang="zh-CN" altLang="en-US" b="1"/>
          </a:p>
          <a:p>
            <a:r>
              <a:rPr lang="zh-CN" altLang="en-US" sz="1200"/>
              <a:t>We have our own molding, injection and assembling workshop, to provide our customers with high-quality </a:t>
            </a:r>
            <a:endParaRPr lang="zh-CN" altLang="en-US" sz="1200"/>
          </a:p>
          <a:p>
            <a:r>
              <a:rPr lang="zh-CN" altLang="en-US" sz="1200"/>
              <a:t>products at excellent cost performance.</a:t>
            </a:r>
            <a:endParaRPr lang="zh-CN" altLang="en-US" sz="1200"/>
          </a:p>
          <a:p>
            <a:pPr>
              <a:lnSpc>
                <a:spcPct val="150000"/>
              </a:lnSpc>
            </a:pPr>
            <a:r>
              <a:rPr lang="zh-CN" altLang="en-US" b="1"/>
              <a:t>Quantity</a:t>
            </a:r>
            <a:endParaRPr lang="zh-CN" altLang="en-US" b="1"/>
          </a:p>
          <a:p>
            <a:r>
              <a:rPr lang="zh-CN" altLang="en-US" sz="1200"/>
              <a:t>The company has passed lSO19001 quality management system, lSO24001 environmental management system and lSO45001 occupational health management system certiﬁcation.We have our own professional laboratory </a:t>
            </a:r>
            <a:endParaRPr lang="zh-CN" altLang="en-US" sz="1200"/>
          </a:p>
          <a:p>
            <a:r>
              <a:rPr lang="zh-CN" altLang="en-US" sz="1200"/>
              <a:t>with various function testing instruments and equipments. Our professional testers have rich work experience to ensure product quality.</a:t>
            </a:r>
            <a:endParaRPr lang="zh-CN" altLang="en-US" sz="1200"/>
          </a:p>
        </p:txBody>
      </p:sp>
      <p:sp>
        <p:nvSpPr>
          <p:cNvPr id="8" name="椭圆 7"/>
          <p:cNvSpPr/>
          <p:nvPr>
            <p:custDataLst>
              <p:tags r:id="rId14"/>
            </p:custDataLst>
          </p:nvPr>
        </p:nvSpPr>
        <p:spPr>
          <a:xfrm flipV="1">
            <a:off x="739140" y="2438400"/>
            <a:ext cx="76200" cy="7620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椭圆 8"/>
          <p:cNvSpPr/>
          <p:nvPr>
            <p:custDataLst>
              <p:tags r:id="rId15"/>
            </p:custDataLst>
          </p:nvPr>
        </p:nvSpPr>
        <p:spPr>
          <a:xfrm flipV="1">
            <a:off x="739140" y="3761105"/>
            <a:ext cx="76200" cy="7620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椭圆 9"/>
          <p:cNvSpPr/>
          <p:nvPr>
            <p:custDataLst>
              <p:tags r:id="rId16"/>
            </p:custDataLst>
          </p:nvPr>
        </p:nvSpPr>
        <p:spPr>
          <a:xfrm flipV="1">
            <a:off x="739140" y="4725670"/>
            <a:ext cx="76200" cy="7620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descr="组装线"/>
          <p:cNvPicPr>
            <a:picLocks noChangeAspect="1"/>
          </p:cNvPicPr>
          <p:nvPr>
            <p:custDataLst>
              <p:tags r:id="rId17"/>
            </p:custDataLst>
          </p:nvPr>
        </p:nvPicPr>
        <p:blipFill>
          <a:blip r:embed="rId18"/>
          <a:srcRect l="21921" t="18098" r="3226" b="12586"/>
          <a:stretch>
            <a:fillRect/>
          </a:stretch>
        </p:blipFill>
        <p:spPr>
          <a:xfrm>
            <a:off x="7543165" y="1228090"/>
            <a:ext cx="2087245" cy="1286510"/>
          </a:xfrm>
          <a:prstGeom prst="rect">
            <a:avLst/>
          </a:prstGeom>
        </p:spPr>
      </p:pic>
      <p:pic>
        <p:nvPicPr>
          <p:cNvPr id="31" name="图片 30" descr="C:/Users/Administrator/Desktop/车间设备.jpg车间设备"/>
          <p:cNvPicPr>
            <a:picLocks noChangeAspect="1"/>
          </p:cNvPicPr>
          <p:nvPr>
            <p:custDataLst>
              <p:tags r:id="rId19"/>
            </p:custDataLst>
          </p:nvPr>
        </p:nvPicPr>
        <p:blipFill>
          <a:blip r:embed="rId20"/>
          <a:srcRect l="9118" t="18372" r="14274" b="18372"/>
          <a:stretch>
            <a:fillRect/>
          </a:stretch>
        </p:blipFill>
        <p:spPr>
          <a:xfrm>
            <a:off x="7555865" y="2595245"/>
            <a:ext cx="2074545" cy="1327785"/>
          </a:xfrm>
          <a:prstGeom prst="rect">
            <a:avLst/>
          </a:prstGeom>
        </p:spPr>
      </p:pic>
      <p:pic>
        <p:nvPicPr>
          <p:cNvPr id="33" name="图片 32" descr="C:/Users/Administrator/Desktop/仓库3.jpg仓库3"/>
          <p:cNvPicPr>
            <a:picLocks noChangeAspect="1"/>
          </p:cNvPicPr>
          <p:nvPr>
            <p:custDataLst>
              <p:tags r:id="rId21"/>
            </p:custDataLst>
          </p:nvPr>
        </p:nvPicPr>
        <p:blipFill>
          <a:blip r:embed="rId22"/>
          <a:srcRect l="-570" t="9030" r="570" b="10984"/>
          <a:stretch>
            <a:fillRect/>
          </a:stretch>
        </p:blipFill>
        <p:spPr>
          <a:xfrm>
            <a:off x="9696450" y="2580005"/>
            <a:ext cx="2064385" cy="1358265"/>
          </a:xfrm>
          <a:prstGeom prst="rect">
            <a:avLst/>
          </a:prstGeom>
          <a:ln>
            <a:solidFill>
              <a:schemeClr val="bg1"/>
            </a:solidFill>
          </a:ln>
        </p:spPr>
      </p:pic>
      <p:pic>
        <p:nvPicPr>
          <p:cNvPr id="34" name="图片 33" descr="微信图片_20250408144230"/>
          <p:cNvPicPr>
            <a:picLocks noChangeAspect="1"/>
          </p:cNvPicPr>
          <p:nvPr/>
        </p:nvPicPr>
        <p:blipFill>
          <a:blip r:embed="rId23"/>
          <a:stretch>
            <a:fillRect/>
          </a:stretch>
        </p:blipFill>
        <p:spPr>
          <a:xfrm>
            <a:off x="9696450" y="1216025"/>
            <a:ext cx="2065020" cy="1285875"/>
          </a:xfrm>
          <a:prstGeom prst="rect">
            <a:avLst/>
          </a:prstGeom>
        </p:spPr>
      </p:pic>
      <p:pic>
        <p:nvPicPr>
          <p:cNvPr id="29" name="图片 28" descr="O1CN01RMyA9u1XUcGvEv0BJ_!!2214611082927-0-cib"/>
          <p:cNvPicPr>
            <a:picLocks noChangeAspect="1"/>
          </p:cNvPicPr>
          <p:nvPr/>
        </p:nvPicPr>
        <p:blipFill>
          <a:blip r:embed="rId24"/>
          <a:srcRect b="54635"/>
          <a:stretch>
            <a:fillRect/>
          </a:stretch>
        </p:blipFill>
        <p:spPr>
          <a:xfrm>
            <a:off x="7285990" y="4081145"/>
            <a:ext cx="4644390" cy="24466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0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95750"/>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551555" y="215265"/>
            <a:ext cx="9391015" cy="1322070"/>
          </a:xfrm>
          <a:prstGeom prst="rect">
            <a:avLst/>
          </a:prstGeom>
          <a:noFill/>
        </p:spPr>
        <p:txBody>
          <a:bodyPr wrap="square" rtlCol="0" anchor="t">
            <a:spAutoFit/>
          </a:bodyPr>
          <a:p>
            <a:r>
              <a:rPr lang="zh-CN" altLang="en-US" sz="4000" b="1">
                <a:latin typeface="方正兰亭黑简体" panose="02000000000000000000" charset="-122"/>
                <a:ea typeface="方正兰亭黑简体" panose="02000000000000000000" charset="-122"/>
                <a:cs typeface="方正兰亭黑简体" panose="02000000000000000000" charset="-122"/>
              </a:rPr>
              <a:t>AF-1501 LARGE-CAPACITY </a:t>
            </a:r>
            <a:endParaRPr lang="zh-CN" altLang="en-US" sz="4000" b="1">
              <a:latin typeface="方正兰亭黑简体" panose="02000000000000000000" charset="-122"/>
              <a:ea typeface="方正兰亭黑简体" panose="02000000000000000000" charset="-122"/>
              <a:cs typeface="方正兰亭黑简体" panose="02000000000000000000" charset="-122"/>
            </a:endParaRPr>
          </a:p>
          <a:p>
            <a:r>
              <a:rPr lang="zh-CN" altLang="en-US" sz="4000" b="1">
                <a:latin typeface="方正兰亭黑简体" panose="02000000000000000000" charset="-122"/>
                <a:ea typeface="方正兰亭黑简体" panose="02000000000000000000" charset="-122"/>
                <a:cs typeface="方正兰亭黑简体" panose="02000000000000000000" charset="-122"/>
              </a:rPr>
              <a:t>15L AIR FRYER</a:t>
            </a:r>
            <a:endParaRPr lang="zh-CN" altLang="en-US" sz="4000" b="1">
              <a:latin typeface="方正兰亭黑简体" panose="02000000000000000000" charset="-122"/>
              <a:ea typeface="方正兰亭黑简体" panose="02000000000000000000" charset="-122"/>
              <a:cs typeface="方正兰亭黑简体" panose="02000000000000000000" charset="-122"/>
            </a:endParaRPr>
          </a:p>
        </p:txBody>
      </p:sp>
      <p:sp>
        <p:nvSpPr>
          <p:cNvPr id="17" name="文本框 16"/>
          <p:cNvSpPr txBox="1"/>
          <p:nvPr/>
        </p:nvSpPr>
        <p:spPr>
          <a:xfrm>
            <a:off x="4446905" y="1732915"/>
            <a:ext cx="559689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high-speed heating and three-dimensional hot air circulation technology.</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15L large capacity to meet the whole family's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Seven major menus with one-click selection, easily make delicious dishes.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removal power-off protection and memory function for continuous frying after reinstalling.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175760" y="228600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4183380" y="154813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6"/>
            </p:custDataLst>
          </p:nvPr>
        </p:nvSpPr>
        <p:spPr>
          <a:xfrm>
            <a:off x="4174490" y="201295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7"/>
          <a:stretch>
            <a:fillRect/>
          </a:stretch>
        </p:blipFill>
        <p:spPr>
          <a:xfrm>
            <a:off x="2273300" y="5978525"/>
            <a:ext cx="379095" cy="381000"/>
          </a:xfrm>
          <a:prstGeom prst="rect">
            <a:avLst/>
          </a:prstGeom>
        </p:spPr>
      </p:pic>
      <p:sp>
        <p:nvSpPr>
          <p:cNvPr id="10" name="文本框 9"/>
          <p:cNvSpPr txBox="1"/>
          <p:nvPr/>
        </p:nvSpPr>
        <p:spPr>
          <a:xfrm>
            <a:off x="2726690" y="611505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8"/>
          <a:stretch>
            <a:fillRect/>
          </a:stretch>
        </p:blipFill>
        <p:spPr>
          <a:xfrm>
            <a:off x="2218055" y="4331335"/>
            <a:ext cx="407035" cy="390525"/>
          </a:xfrm>
          <a:prstGeom prst="rect">
            <a:avLst/>
          </a:prstGeom>
        </p:spPr>
      </p:pic>
      <p:sp>
        <p:nvSpPr>
          <p:cNvPr id="12" name="文本框 11"/>
          <p:cNvSpPr txBox="1"/>
          <p:nvPr/>
        </p:nvSpPr>
        <p:spPr>
          <a:xfrm>
            <a:off x="2688590" y="4170045"/>
            <a:ext cx="1143635" cy="368300"/>
          </a:xfrm>
          <a:prstGeom prst="rect">
            <a:avLst/>
          </a:prstGeom>
          <a:noFill/>
        </p:spPr>
        <p:txBody>
          <a:bodyPr wrap="square" rtlCol="0" anchor="t">
            <a:spAutoFit/>
          </a:bodyPr>
          <a:p>
            <a:r>
              <a:rPr lang="en-US" altLang="zh-CN">
                <a:solidFill>
                  <a:schemeClr val="tx1">
                    <a:lumMod val="75000"/>
                    <a:lumOff val="25000"/>
                  </a:schemeClr>
                </a:solidFill>
              </a:rPr>
              <a:t>2000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2719705" y="4438015"/>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9"/>
          <a:stretch>
            <a:fillRect/>
          </a:stretch>
        </p:blipFill>
        <p:spPr>
          <a:xfrm>
            <a:off x="2266950" y="5132070"/>
            <a:ext cx="387350" cy="389255"/>
          </a:xfrm>
          <a:prstGeom prst="rect">
            <a:avLst/>
          </a:prstGeom>
        </p:spPr>
      </p:pic>
      <p:sp>
        <p:nvSpPr>
          <p:cNvPr id="16" name="文本框 15"/>
          <p:cNvSpPr txBox="1"/>
          <p:nvPr>
            <p:custDataLst>
              <p:tags r:id="rId10"/>
            </p:custDataLst>
          </p:nvPr>
        </p:nvSpPr>
        <p:spPr>
          <a:xfrm>
            <a:off x="2696845" y="5006340"/>
            <a:ext cx="1863725" cy="368300"/>
          </a:xfrm>
          <a:prstGeom prst="rect">
            <a:avLst/>
          </a:prstGeom>
          <a:noFill/>
        </p:spPr>
        <p:txBody>
          <a:bodyPr wrap="square" rtlCol="0" anchor="t">
            <a:spAutoFit/>
          </a:bodyPr>
          <a:p>
            <a:r>
              <a:rPr lang="en-US">
                <a:solidFill>
                  <a:schemeClr val="tx1">
                    <a:lumMod val="75000"/>
                    <a:lumOff val="25000"/>
                  </a:schemeClr>
                </a:solidFill>
              </a:rPr>
              <a:t>34.5</a:t>
            </a:r>
            <a:r>
              <a:rPr lang="en-US" altLang="zh-CN">
                <a:solidFill>
                  <a:schemeClr val="tx1">
                    <a:lumMod val="75000"/>
                    <a:lumOff val="25000"/>
                  </a:schemeClr>
                </a:solidFill>
              </a:rPr>
              <a:t>*31*30cm</a:t>
            </a:r>
            <a:endParaRPr lang="en-US" altLang="zh-CN">
              <a:solidFill>
                <a:schemeClr val="tx1">
                  <a:lumMod val="75000"/>
                  <a:lumOff val="25000"/>
                </a:schemeClr>
              </a:solidFill>
            </a:endParaRPr>
          </a:p>
        </p:txBody>
      </p:sp>
      <p:sp>
        <p:nvSpPr>
          <p:cNvPr id="18" name="文本框 17"/>
          <p:cNvSpPr txBox="1"/>
          <p:nvPr>
            <p:custDataLst>
              <p:tags r:id="rId11"/>
            </p:custDataLst>
          </p:nvPr>
        </p:nvSpPr>
        <p:spPr>
          <a:xfrm>
            <a:off x="2711450" y="527050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2"/>
            </p:custDataLst>
          </p:nvPr>
        </p:nvSpPr>
        <p:spPr>
          <a:xfrm>
            <a:off x="2696210" y="5842635"/>
            <a:ext cx="774700" cy="368300"/>
          </a:xfrm>
          <a:prstGeom prst="rect">
            <a:avLst/>
          </a:prstGeom>
          <a:noFill/>
        </p:spPr>
        <p:txBody>
          <a:bodyPr wrap="square" rtlCol="0" anchor="t">
            <a:spAutoFit/>
          </a:bodyPr>
          <a:p>
            <a:r>
              <a:rPr lang="en-US" altLang="zh-CN">
                <a:solidFill>
                  <a:schemeClr val="tx1">
                    <a:lumMod val="75000"/>
                    <a:lumOff val="25000"/>
                  </a:schemeClr>
                </a:solidFill>
              </a:rPr>
              <a:t>15L</a:t>
            </a:r>
            <a:endParaRPr lang="zh-CN" altLang="en-US">
              <a:solidFill>
                <a:schemeClr val="tx1">
                  <a:lumMod val="75000"/>
                  <a:lumOff val="25000"/>
                </a:schemeClr>
              </a:solidFill>
            </a:endParaRPr>
          </a:p>
        </p:txBody>
      </p:sp>
      <p:sp>
        <p:nvSpPr>
          <p:cNvPr id="26" name="文本框 25"/>
          <p:cNvSpPr txBox="1"/>
          <p:nvPr>
            <p:custDataLst>
              <p:tags r:id="rId13"/>
            </p:custDataLst>
          </p:nvPr>
        </p:nvSpPr>
        <p:spPr>
          <a:xfrm>
            <a:off x="4162425" y="275844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4" name="图片 3" descr="O1CN01MhuTru2E1KSgYpPx7_!!2216006938684-0-cib (1)"/>
          <p:cNvPicPr>
            <a:picLocks noChangeAspect="1"/>
          </p:cNvPicPr>
          <p:nvPr/>
        </p:nvPicPr>
        <p:blipFill>
          <a:blip r:embed="rId14"/>
          <a:srcRect t="30935" b="11854"/>
          <a:stretch>
            <a:fillRect/>
          </a:stretch>
        </p:blipFill>
        <p:spPr>
          <a:xfrm>
            <a:off x="323850" y="1591945"/>
            <a:ext cx="3614420" cy="2068195"/>
          </a:xfrm>
          <a:prstGeom prst="rect">
            <a:avLst/>
          </a:prstGeom>
        </p:spPr>
      </p:pic>
      <p:pic>
        <p:nvPicPr>
          <p:cNvPr id="22" name="图片 21" descr="O1CN01UDMTUq2E1KRkUbXn6_!!2216006938684-0-cib"/>
          <p:cNvPicPr>
            <a:picLocks noChangeAspect="1"/>
          </p:cNvPicPr>
          <p:nvPr/>
        </p:nvPicPr>
        <p:blipFill>
          <a:blip r:embed="rId15"/>
          <a:stretch>
            <a:fillRect/>
          </a:stretch>
        </p:blipFill>
        <p:spPr>
          <a:xfrm rot="2340000">
            <a:off x="6552565" y="4107180"/>
            <a:ext cx="3028950" cy="2798445"/>
          </a:xfrm>
          <a:prstGeom prst="rect">
            <a:avLst/>
          </a:prstGeom>
        </p:spPr>
      </p:pic>
      <p:pic>
        <p:nvPicPr>
          <p:cNvPr id="30" name="图片 29" descr="O1CN01rSOQKd2E1KRkDj4Y4_!!2216006938684-0-cib"/>
          <p:cNvPicPr>
            <a:picLocks noChangeAspect="1"/>
          </p:cNvPicPr>
          <p:nvPr/>
        </p:nvPicPr>
        <p:blipFill>
          <a:blip r:embed="rId16"/>
          <a:srcRect l="50146" t="7844" b="3062"/>
          <a:stretch>
            <a:fillRect/>
          </a:stretch>
        </p:blipFill>
        <p:spPr>
          <a:xfrm>
            <a:off x="10043795" y="1110615"/>
            <a:ext cx="1892300" cy="5561965"/>
          </a:xfrm>
          <a:prstGeom prst="rect">
            <a:avLst/>
          </a:prstGeom>
        </p:spPr>
      </p:pic>
      <p:pic>
        <p:nvPicPr>
          <p:cNvPr id="2" name="图片 1" descr="O1CN01rSOQKd2E1KRkDj4Y4_!!2216006938684-0-cib"/>
          <p:cNvPicPr>
            <a:picLocks noChangeAspect="1"/>
          </p:cNvPicPr>
          <p:nvPr/>
        </p:nvPicPr>
        <p:blipFill>
          <a:blip r:embed="rId16"/>
          <a:srcRect l="3745" t="7056" r="48858" b="47111"/>
          <a:stretch>
            <a:fillRect/>
          </a:stretch>
        </p:blipFill>
        <p:spPr>
          <a:xfrm>
            <a:off x="328930" y="3923665"/>
            <a:ext cx="1665605" cy="2648585"/>
          </a:xfrm>
          <a:prstGeom prst="rect">
            <a:avLst/>
          </a:prstGeom>
        </p:spPr>
      </p:pic>
      <p:sp>
        <p:nvSpPr>
          <p:cNvPr id="3" name="文本框 2"/>
          <p:cNvSpPr txBox="1"/>
          <p:nvPr>
            <p:custDataLst>
              <p:tags r:id="rId17"/>
            </p:custDataLst>
          </p:nvPr>
        </p:nvSpPr>
        <p:spPr>
          <a:xfrm>
            <a:off x="5098415" y="416052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8"/>
            </p:custDataLst>
          </p:nvPr>
        </p:nvSpPr>
        <p:spPr>
          <a:xfrm>
            <a:off x="5108575" y="442849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9"/>
            </p:custDataLst>
          </p:nvPr>
        </p:nvSpPr>
        <p:spPr>
          <a:xfrm>
            <a:off x="5107940" y="531812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20"/>
            </p:custDataLst>
          </p:nvPr>
        </p:nvSpPr>
        <p:spPr>
          <a:xfrm>
            <a:off x="5111115" y="502539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678680" y="4312285"/>
            <a:ext cx="352425" cy="352425"/>
          </a:xfrm>
          <a:prstGeom prst="rect">
            <a:avLst/>
          </a:prstGeom>
        </p:spPr>
      </p:pic>
      <p:pic>
        <p:nvPicPr>
          <p:cNvPr id="34" name="图片 33" descr="表"/>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659630" y="5153025"/>
            <a:ext cx="432435" cy="432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126865"/>
            <a:ext cx="10515600" cy="429354"/>
          </a:xfrm>
        </p:spPr>
        <p:txBody>
          <a:bodyPr>
            <a:noAutofit/>
          </a:bodyPr>
          <a:lstStyle/>
          <a:p>
            <a:br>
              <a:rPr lang="zh-CN" altLang="en-US" sz="2000"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071495" y="282575"/>
            <a:ext cx="8887460" cy="1322070"/>
          </a:xfrm>
          <a:prstGeom prst="rect">
            <a:avLst/>
          </a:prstGeom>
          <a:noFill/>
        </p:spPr>
        <p:txBody>
          <a:bodyPr wrap="square" rtlCol="0" anchor="t">
            <a:spAutoFit/>
          </a:bodyPr>
          <a:p>
            <a:r>
              <a:rPr lang="en-US" sz="4000"/>
              <a:t>AF-1201</a:t>
            </a:r>
            <a:r>
              <a:rPr lang="en-US" altLang="zh-CN" sz="4000"/>
              <a:t> 12L  MULTIFUNCTIONAL AIR FRYER</a:t>
            </a:r>
            <a:endParaRPr lang="en-US" altLang="zh-CN" sz="4000"/>
          </a:p>
        </p:txBody>
      </p:sp>
      <p:sp>
        <p:nvSpPr>
          <p:cNvPr id="17" name="文本框 16"/>
          <p:cNvSpPr txBox="1"/>
          <p:nvPr/>
        </p:nvSpPr>
        <p:spPr>
          <a:xfrm>
            <a:off x="995680" y="2123440"/>
            <a:ext cx="467614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12L large capacity with double - layer fry basket,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646430" y="315150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649605" y="26644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6"/>
            </p:custDataLst>
          </p:nvPr>
        </p:nvSpPr>
        <p:spPr>
          <a:xfrm>
            <a:off x="646430" y="19278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7"/>
            </p:custDataLst>
          </p:nvPr>
        </p:nvSpPr>
        <p:spPr>
          <a:xfrm>
            <a:off x="646430" y="218059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8"/>
          <a:stretch>
            <a:fillRect/>
          </a:stretch>
        </p:blipFill>
        <p:spPr>
          <a:xfrm>
            <a:off x="5883910" y="3992880"/>
            <a:ext cx="379095" cy="381000"/>
          </a:xfrm>
          <a:prstGeom prst="rect">
            <a:avLst/>
          </a:prstGeom>
        </p:spPr>
      </p:pic>
      <p:sp>
        <p:nvSpPr>
          <p:cNvPr id="10" name="文本框 9"/>
          <p:cNvSpPr txBox="1"/>
          <p:nvPr/>
        </p:nvSpPr>
        <p:spPr>
          <a:xfrm>
            <a:off x="6337300" y="4129405"/>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9"/>
          <a:stretch>
            <a:fillRect/>
          </a:stretch>
        </p:blipFill>
        <p:spPr>
          <a:xfrm>
            <a:off x="5821045" y="2183765"/>
            <a:ext cx="407035" cy="390525"/>
          </a:xfrm>
          <a:prstGeom prst="rect">
            <a:avLst/>
          </a:prstGeom>
        </p:spPr>
      </p:pic>
      <p:sp>
        <p:nvSpPr>
          <p:cNvPr id="12" name="文本框 11"/>
          <p:cNvSpPr txBox="1"/>
          <p:nvPr/>
        </p:nvSpPr>
        <p:spPr>
          <a:xfrm>
            <a:off x="6291580" y="2022475"/>
            <a:ext cx="1143635" cy="368300"/>
          </a:xfrm>
          <a:prstGeom prst="rect">
            <a:avLst/>
          </a:prstGeom>
          <a:noFill/>
        </p:spPr>
        <p:txBody>
          <a:bodyPr wrap="square" rtlCol="0" anchor="t">
            <a:spAutoFit/>
          </a:bodyPr>
          <a:p>
            <a:r>
              <a:rPr lang="en-US" altLang="zh-CN">
                <a:solidFill>
                  <a:schemeClr val="tx1">
                    <a:lumMod val="75000"/>
                    <a:lumOff val="25000"/>
                  </a:schemeClr>
                </a:solidFill>
              </a:rPr>
              <a:t>1700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6322695" y="22904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0"/>
          <a:stretch>
            <a:fillRect/>
          </a:stretch>
        </p:blipFill>
        <p:spPr>
          <a:xfrm>
            <a:off x="5892800" y="3038475"/>
            <a:ext cx="387350" cy="389255"/>
          </a:xfrm>
          <a:prstGeom prst="rect">
            <a:avLst/>
          </a:prstGeom>
        </p:spPr>
      </p:pic>
      <p:sp>
        <p:nvSpPr>
          <p:cNvPr id="16" name="文本框 15"/>
          <p:cNvSpPr txBox="1"/>
          <p:nvPr>
            <p:custDataLst>
              <p:tags r:id="rId11"/>
            </p:custDataLst>
          </p:nvPr>
        </p:nvSpPr>
        <p:spPr>
          <a:xfrm>
            <a:off x="6322695" y="2912745"/>
            <a:ext cx="1863725" cy="368300"/>
          </a:xfrm>
          <a:prstGeom prst="rect">
            <a:avLst/>
          </a:prstGeom>
          <a:noFill/>
        </p:spPr>
        <p:txBody>
          <a:bodyPr wrap="square" rtlCol="0" anchor="t">
            <a:spAutoFit/>
          </a:bodyPr>
          <a:p>
            <a:r>
              <a:rPr lang="en-US">
                <a:solidFill>
                  <a:schemeClr val="tx1">
                    <a:lumMod val="75000"/>
                    <a:lumOff val="25000"/>
                  </a:schemeClr>
                </a:solidFill>
              </a:rPr>
              <a:t>30</a:t>
            </a:r>
            <a:r>
              <a:rPr lang="en-US" altLang="zh-CN">
                <a:solidFill>
                  <a:schemeClr val="tx1">
                    <a:lumMod val="75000"/>
                    <a:lumOff val="25000"/>
                  </a:schemeClr>
                </a:solidFill>
              </a:rPr>
              <a:t>*32*36cm</a:t>
            </a:r>
            <a:endParaRPr lang="en-US" altLang="zh-CN">
              <a:solidFill>
                <a:schemeClr val="tx1">
                  <a:lumMod val="75000"/>
                  <a:lumOff val="25000"/>
                </a:schemeClr>
              </a:solidFill>
            </a:endParaRPr>
          </a:p>
        </p:txBody>
      </p:sp>
      <p:sp>
        <p:nvSpPr>
          <p:cNvPr id="18" name="文本框 17"/>
          <p:cNvSpPr txBox="1"/>
          <p:nvPr>
            <p:custDataLst>
              <p:tags r:id="rId12"/>
            </p:custDataLst>
          </p:nvPr>
        </p:nvSpPr>
        <p:spPr>
          <a:xfrm>
            <a:off x="6337300" y="3176905"/>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3"/>
            </p:custDataLst>
          </p:nvPr>
        </p:nvSpPr>
        <p:spPr>
          <a:xfrm>
            <a:off x="6306820" y="3856990"/>
            <a:ext cx="774700" cy="377825"/>
          </a:xfrm>
          <a:prstGeom prst="rect">
            <a:avLst/>
          </a:prstGeom>
          <a:noFill/>
        </p:spPr>
        <p:txBody>
          <a:bodyPr wrap="square" rtlCol="0" anchor="t">
            <a:noAutofit/>
          </a:bodyPr>
          <a:p>
            <a:r>
              <a:rPr lang="en-US" altLang="zh-CN">
                <a:solidFill>
                  <a:schemeClr val="tx1">
                    <a:lumMod val="75000"/>
                    <a:lumOff val="25000"/>
                  </a:schemeClr>
                </a:solidFill>
              </a:rPr>
              <a:t>12L</a:t>
            </a:r>
            <a:endParaRPr lang="zh-CN" altLang="en-US">
              <a:solidFill>
                <a:schemeClr val="tx1">
                  <a:lumMod val="75000"/>
                  <a:lumOff val="25000"/>
                </a:schemeClr>
              </a:solidFill>
            </a:endParaRPr>
          </a:p>
        </p:txBody>
      </p:sp>
      <p:sp>
        <p:nvSpPr>
          <p:cNvPr id="3" name="文本框 2"/>
          <p:cNvSpPr txBox="1"/>
          <p:nvPr>
            <p:custDataLst>
              <p:tags r:id="rId14"/>
            </p:custDataLst>
          </p:nvPr>
        </p:nvSpPr>
        <p:spPr>
          <a:xfrm>
            <a:off x="6299200" y="470979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5"/>
            </p:custDataLst>
          </p:nvPr>
        </p:nvSpPr>
        <p:spPr>
          <a:xfrm>
            <a:off x="6309360" y="497776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6"/>
            </p:custDataLst>
          </p:nvPr>
        </p:nvSpPr>
        <p:spPr>
          <a:xfrm>
            <a:off x="6337300" y="586740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7"/>
            </p:custDataLst>
          </p:nvPr>
        </p:nvSpPr>
        <p:spPr>
          <a:xfrm>
            <a:off x="6311900" y="5574665"/>
            <a:ext cx="1666240" cy="368300"/>
          </a:xfrm>
          <a:prstGeom prst="rect">
            <a:avLst/>
          </a:prstGeom>
          <a:noFill/>
        </p:spPr>
        <p:txBody>
          <a:bodyPr wrap="square" rtlCol="0" anchor="t">
            <a:spAutoFit/>
          </a:bodyPr>
          <a:p>
            <a:r>
              <a:rPr lang="en-US" altLang="zh-CN">
                <a:solidFill>
                  <a:schemeClr val="tx1">
                    <a:lumMod val="75000"/>
                    <a:lumOff val="25000"/>
                  </a:schemeClr>
                </a:solidFill>
              </a:rPr>
              <a:t>30</a:t>
            </a:r>
            <a:r>
              <a:rPr lang="en-US" altLang="zh-CN">
                <a:solidFill>
                  <a:schemeClr val="tx1">
                    <a:lumMod val="75000"/>
                    <a:lumOff val="25000"/>
                  </a:schemeClr>
                </a:solidFill>
              </a:rPr>
              <a:t>min</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879465" y="4861560"/>
            <a:ext cx="352425" cy="352425"/>
          </a:xfrm>
          <a:prstGeom prst="rect">
            <a:avLst/>
          </a:prstGeom>
        </p:spPr>
      </p:pic>
      <p:pic>
        <p:nvPicPr>
          <p:cNvPr id="34" name="图片 33" descr="表"/>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860415" y="5702300"/>
            <a:ext cx="432435" cy="432435"/>
          </a:xfrm>
          <a:prstGeom prst="rect">
            <a:avLst/>
          </a:prstGeom>
        </p:spPr>
      </p:pic>
      <p:pic>
        <p:nvPicPr>
          <p:cNvPr id="35" name="图片 34" descr="O1CN01368K6v1KaUMra00gH_!!3611541180-0-cib"/>
          <p:cNvPicPr>
            <a:picLocks noChangeAspect="1"/>
          </p:cNvPicPr>
          <p:nvPr/>
        </p:nvPicPr>
        <p:blipFill>
          <a:blip r:embed="rId22"/>
          <a:srcRect l="10432" t="3769" r="9200" b="8384"/>
          <a:stretch>
            <a:fillRect/>
          </a:stretch>
        </p:blipFill>
        <p:spPr>
          <a:xfrm>
            <a:off x="7887335" y="1831340"/>
            <a:ext cx="4071620" cy="4450715"/>
          </a:xfrm>
          <a:prstGeom prst="rect">
            <a:avLst/>
          </a:prstGeom>
        </p:spPr>
      </p:pic>
      <p:pic>
        <p:nvPicPr>
          <p:cNvPr id="4" name="图片 3" descr="O1CN010XQjiB1KaUMvXqJGY_!!3611541180-0-cib"/>
          <p:cNvPicPr>
            <a:picLocks noChangeAspect="1"/>
          </p:cNvPicPr>
          <p:nvPr/>
        </p:nvPicPr>
        <p:blipFill>
          <a:blip r:embed="rId23"/>
          <a:stretch>
            <a:fillRect/>
          </a:stretch>
        </p:blipFill>
        <p:spPr>
          <a:xfrm>
            <a:off x="494665" y="4373880"/>
            <a:ext cx="4866005" cy="1315085"/>
          </a:xfrm>
          <a:prstGeom prst="rect">
            <a:avLst/>
          </a:prstGeom>
        </p:spPr>
      </p:pic>
      <p:sp>
        <p:nvSpPr>
          <p:cNvPr id="22" name="文本框 21"/>
          <p:cNvSpPr txBox="1"/>
          <p:nvPr>
            <p:custDataLst>
              <p:tags r:id="rId24"/>
            </p:custDataLst>
          </p:nvPr>
        </p:nvSpPr>
        <p:spPr>
          <a:xfrm>
            <a:off x="567690" y="5629910"/>
            <a:ext cx="1022350" cy="328295"/>
          </a:xfrm>
          <a:prstGeom prst="rect">
            <a:avLst/>
          </a:prstGeom>
          <a:noFill/>
        </p:spPr>
        <p:txBody>
          <a:bodyPr wrap="square" rtlCol="0" anchor="t">
            <a:noAutofit/>
          </a:bodyPr>
          <a:p>
            <a:r>
              <a:rPr lang="en-US" altLang="zh-CN" sz="1000"/>
              <a:t>Oil drip tray/</a:t>
            </a:r>
            <a:endParaRPr lang="en-US" altLang="zh-CN" sz="1000"/>
          </a:p>
          <a:p>
            <a:r>
              <a:rPr lang="en-US" altLang="zh-CN" sz="1000"/>
              <a:t>Roasting pan</a:t>
            </a:r>
            <a:endParaRPr lang="en-US" altLang="zh-CN" sz="1000"/>
          </a:p>
        </p:txBody>
      </p:sp>
      <p:sp>
        <p:nvSpPr>
          <p:cNvPr id="30" name="文本框 29"/>
          <p:cNvSpPr txBox="1"/>
          <p:nvPr>
            <p:custDataLst>
              <p:tags r:id="rId25"/>
            </p:custDataLst>
          </p:nvPr>
        </p:nvSpPr>
        <p:spPr>
          <a:xfrm>
            <a:off x="1882140" y="5648325"/>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sp>
        <p:nvSpPr>
          <p:cNvPr id="38" name="文本框 37"/>
          <p:cNvSpPr txBox="1"/>
          <p:nvPr>
            <p:custDataLst>
              <p:tags r:id="rId26"/>
            </p:custDataLst>
          </p:nvPr>
        </p:nvSpPr>
        <p:spPr>
          <a:xfrm>
            <a:off x="3103245" y="5657850"/>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sp>
        <p:nvSpPr>
          <p:cNvPr id="39" name="文本框 38"/>
          <p:cNvSpPr txBox="1"/>
          <p:nvPr>
            <p:custDataLst>
              <p:tags r:id="rId27"/>
            </p:custDataLst>
          </p:nvPr>
        </p:nvSpPr>
        <p:spPr>
          <a:xfrm>
            <a:off x="4371975" y="5657850"/>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91305"/>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187065" y="127000"/>
            <a:ext cx="8150225" cy="1322070"/>
          </a:xfrm>
          <a:prstGeom prst="rect">
            <a:avLst/>
          </a:prstGeom>
          <a:noFill/>
        </p:spPr>
        <p:txBody>
          <a:bodyPr wrap="square" rtlCol="0" anchor="t">
            <a:spAutoFit/>
          </a:bodyPr>
          <a:p>
            <a:r>
              <a:rPr lang="en-US" sz="4000"/>
              <a:t>AF-1202</a:t>
            </a:r>
            <a:r>
              <a:rPr lang="en-US" altLang="zh-CN" sz="4000"/>
              <a:t> 12L  MULTIFUNCTIONAL AIR FRYER</a:t>
            </a:r>
            <a:endParaRPr lang="en-US" altLang="zh-CN" sz="4000"/>
          </a:p>
        </p:txBody>
      </p:sp>
      <p:sp>
        <p:nvSpPr>
          <p:cNvPr id="17" name="文本框 16"/>
          <p:cNvSpPr txBox="1"/>
          <p:nvPr/>
        </p:nvSpPr>
        <p:spPr>
          <a:xfrm>
            <a:off x="7262495" y="1765300"/>
            <a:ext cx="470916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12L large capacity with double - layer fry basket,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6918960" y="27914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6922135" y="255206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6"/>
            </p:custDataLst>
          </p:nvPr>
        </p:nvSpPr>
        <p:spPr>
          <a:xfrm>
            <a:off x="6918960" y="229171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7"/>
            </p:custDataLst>
          </p:nvPr>
        </p:nvSpPr>
        <p:spPr>
          <a:xfrm>
            <a:off x="6929120" y="183388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8"/>
          <a:stretch>
            <a:fillRect/>
          </a:stretch>
        </p:blipFill>
        <p:spPr>
          <a:xfrm>
            <a:off x="388620" y="3894455"/>
            <a:ext cx="379095" cy="381000"/>
          </a:xfrm>
          <a:prstGeom prst="rect">
            <a:avLst/>
          </a:prstGeom>
        </p:spPr>
      </p:pic>
      <p:sp>
        <p:nvSpPr>
          <p:cNvPr id="10" name="文本框 9"/>
          <p:cNvSpPr txBox="1"/>
          <p:nvPr/>
        </p:nvSpPr>
        <p:spPr>
          <a:xfrm>
            <a:off x="842010" y="403098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9"/>
          <a:stretch>
            <a:fillRect/>
          </a:stretch>
        </p:blipFill>
        <p:spPr>
          <a:xfrm>
            <a:off x="325755" y="2085340"/>
            <a:ext cx="407035" cy="390525"/>
          </a:xfrm>
          <a:prstGeom prst="rect">
            <a:avLst/>
          </a:prstGeom>
        </p:spPr>
      </p:pic>
      <p:sp>
        <p:nvSpPr>
          <p:cNvPr id="12" name="文本框 11"/>
          <p:cNvSpPr txBox="1"/>
          <p:nvPr/>
        </p:nvSpPr>
        <p:spPr>
          <a:xfrm>
            <a:off x="796290" y="1924050"/>
            <a:ext cx="1143635" cy="368300"/>
          </a:xfrm>
          <a:prstGeom prst="rect">
            <a:avLst/>
          </a:prstGeom>
          <a:noFill/>
        </p:spPr>
        <p:txBody>
          <a:bodyPr wrap="square" rtlCol="0" anchor="t">
            <a:spAutoFit/>
          </a:bodyPr>
          <a:p>
            <a:r>
              <a:rPr lang="en-US" altLang="zh-CN">
                <a:solidFill>
                  <a:schemeClr val="tx1">
                    <a:lumMod val="75000"/>
                    <a:lumOff val="25000"/>
                  </a:schemeClr>
                </a:solidFill>
              </a:rPr>
              <a:t>1750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827405" y="219202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0"/>
          <a:stretch>
            <a:fillRect/>
          </a:stretch>
        </p:blipFill>
        <p:spPr>
          <a:xfrm>
            <a:off x="397510" y="2940050"/>
            <a:ext cx="387350" cy="389255"/>
          </a:xfrm>
          <a:prstGeom prst="rect">
            <a:avLst/>
          </a:prstGeom>
        </p:spPr>
      </p:pic>
      <p:sp>
        <p:nvSpPr>
          <p:cNvPr id="16" name="文本框 15"/>
          <p:cNvSpPr txBox="1"/>
          <p:nvPr>
            <p:custDataLst>
              <p:tags r:id="rId11"/>
            </p:custDataLst>
          </p:nvPr>
        </p:nvSpPr>
        <p:spPr>
          <a:xfrm>
            <a:off x="827405" y="2814320"/>
            <a:ext cx="1863725" cy="368300"/>
          </a:xfrm>
          <a:prstGeom prst="rect">
            <a:avLst/>
          </a:prstGeom>
          <a:noFill/>
        </p:spPr>
        <p:txBody>
          <a:bodyPr wrap="square" rtlCol="0" anchor="t">
            <a:spAutoFit/>
          </a:bodyPr>
          <a:p>
            <a:r>
              <a:rPr lang="en-US">
                <a:solidFill>
                  <a:schemeClr val="tx1">
                    <a:lumMod val="75000"/>
                    <a:lumOff val="25000"/>
                  </a:schemeClr>
                </a:solidFill>
              </a:rPr>
              <a:t>36</a:t>
            </a:r>
            <a:r>
              <a:rPr lang="en-US" altLang="zh-CN">
                <a:solidFill>
                  <a:schemeClr val="tx1">
                    <a:lumMod val="75000"/>
                    <a:lumOff val="25000"/>
                  </a:schemeClr>
                </a:solidFill>
              </a:rPr>
              <a:t>*28*27cm</a:t>
            </a:r>
            <a:endParaRPr lang="en-US" altLang="zh-CN">
              <a:solidFill>
                <a:schemeClr val="tx1">
                  <a:lumMod val="75000"/>
                  <a:lumOff val="25000"/>
                </a:schemeClr>
              </a:solidFill>
            </a:endParaRPr>
          </a:p>
        </p:txBody>
      </p:sp>
      <p:sp>
        <p:nvSpPr>
          <p:cNvPr id="18" name="文本框 17"/>
          <p:cNvSpPr txBox="1"/>
          <p:nvPr>
            <p:custDataLst>
              <p:tags r:id="rId12"/>
            </p:custDataLst>
          </p:nvPr>
        </p:nvSpPr>
        <p:spPr>
          <a:xfrm>
            <a:off x="842010" y="307848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3"/>
            </p:custDataLst>
          </p:nvPr>
        </p:nvSpPr>
        <p:spPr>
          <a:xfrm>
            <a:off x="811530" y="3758565"/>
            <a:ext cx="774700" cy="377825"/>
          </a:xfrm>
          <a:prstGeom prst="rect">
            <a:avLst/>
          </a:prstGeom>
          <a:noFill/>
        </p:spPr>
        <p:txBody>
          <a:bodyPr wrap="square" rtlCol="0" anchor="t">
            <a:noAutofit/>
          </a:bodyPr>
          <a:p>
            <a:r>
              <a:rPr lang="en-US" altLang="zh-CN">
                <a:solidFill>
                  <a:schemeClr val="tx1">
                    <a:lumMod val="75000"/>
                    <a:lumOff val="25000"/>
                  </a:schemeClr>
                </a:solidFill>
              </a:rPr>
              <a:t>12L</a:t>
            </a:r>
            <a:endParaRPr lang="zh-CN" altLang="en-US">
              <a:solidFill>
                <a:schemeClr val="tx1">
                  <a:lumMod val="75000"/>
                  <a:lumOff val="25000"/>
                </a:schemeClr>
              </a:solidFill>
            </a:endParaRPr>
          </a:p>
        </p:txBody>
      </p:sp>
      <p:sp>
        <p:nvSpPr>
          <p:cNvPr id="3" name="文本框 2"/>
          <p:cNvSpPr txBox="1"/>
          <p:nvPr>
            <p:custDataLst>
              <p:tags r:id="rId14"/>
            </p:custDataLst>
          </p:nvPr>
        </p:nvSpPr>
        <p:spPr>
          <a:xfrm>
            <a:off x="803910" y="461137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5"/>
            </p:custDataLst>
          </p:nvPr>
        </p:nvSpPr>
        <p:spPr>
          <a:xfrm>
            <a:off x="814070" y="487934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6"/>
            </p:custDataLst>
          </p:nvPr>
        </p:nvSpPr>
        <p:spPr>
          <a:xfrm>
            <a:off x="813435" y="576897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7"/>
            </p:custDataLst>
          </p:nvPr>
        </p:nvSpPr>
        <p:spPr>
          <a:xfrm>
            <a:off x="816610" y="5476240"/>
            <a:ext cx="1666240" cy="368300"/>
          </a:xfrm>
          <a:prstGeom prst="rect">
            <a:avLst/>
          </a:prstGeom>
          <a:noFill/>
        </p:spPr>
        <p:txBody>
          <a:bodyPr wrap="square" rtlCol="0" anchor="t">
            <a:spAutoFit/>
          </a:bodyPr>
          <a:p>
            <a:r>
              <a:rPr lang="en-US" altLang="zh-CN">
                <a:solidFill>
                  <a:schemeClr val="tx1">
                    <a:lumMod val="75000"/>
                    <a:lumOff val="25000"/>
                  </a:schemeClr>
                </a:solidFill>
              </a:rPr>
              <a:t>30</a:t>
            </a:r>
            <a:r>
              <a:rPr lang="en-US" altLang="zh-CN">
                <a:solidFill>
                  <a:schemeClr val="tx1">
                    <a:lumMod val="75000"/>
                    <a:lumOff val="25000"/>
                  </a:schemeClr>
                </a:solidFill>
              </a:rPr>
              <a:t>min</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84175" y="4763135"/>
            <a:ext cx="352425" cy="352425"/>
          </a:xfrm>
          <a:prstGeom prst="rect">
            <a:avLst/>
          </a:prstGeom>
        </p:spPr>
      </p:pic>
      <p:pic>
        <p:nvPicPr>
          <p:cNvPr id="34" name="图片 33" descr="表"/>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65125" y="5603875"/>
            <a:ext cx="432435" cy="432435"/>
          </a:xfrm>
          <a:prstGeom prst="rect">
            <a:avLst/>
          </a:prstGeom>
        </p:spPr>
      </p:pic>
      <p:pic>
        <p:nvPicPr>
          <p:cNvPr id="4" name="图片 3" descr="O1CN010XQjiB1KaUMvXqJGY_!!3611541180-0-cib"/>
          <p:cNvPicPr>
            <a:picLocks noChangeAspect="1"/>
          </p:cNvPicPr>
          <p:nvPr/>
        </p:nvPicPr>
        <p:blipFill>
          <a:blip r:embed="rId22"/>
          <a:stretch>
            <a:fillRect/>
          </a:stretch>
        </p:blipFill>
        <p:spPr>
          <a:xfrm>
            <a:off x="7312660" y="4519930"/>
            <a:ext cx="4690745" cy="1268095"/>
          </a:xfrm>
          <a:prstGeom prst="rect">
            <a:avLst/>
          </a:prstGeom>
        </p:spPr>
      </p:pic>
      <p:sp>
        <p:nvSpPr>
          <p:cNvPr id="22" name="文本框 21"/>
          <p:cNvSpPr txBox="1"/>
          <p:nvPr>
            <p:custDataLst>
              <p:tags r:id="rId23"/>
            </p:custDataLst>
          </p:nvPr>
        </p:nvSpPr>
        <p:spPr>
          <a:xfrm>
            <a:off x="7444740" y="5838825"/>
            <a:ext cx="1022350" cy="398780"/>
          </a:xfrm>
          <a:prstGeom prst="rect">
            <a:avLst/>
          </a:prstGeom>
          <a:noFill/>
        </p:spPr>
        <p:txBody>
          <a:bodyPr wrap="square" rtlCol="0" anchor="t">
            <a:spAutoFit/>
          </a:bodyPr>
          <a:p>
            <a:r>
              <a:rPr lang="en-US" altLang="zh-CN" sz="1000"/>
              <a:t>Oil drip tray/</a:t>
            </a:r>
            <a:endParaRPr lang="en-US" altLang="zh-CN" sz="1000"/>
          </a:p>
          <a:p>
            <a:r>
              <a:rPr lang="en-US" altLang="zh-CN" sz="1000"/>
              <a:t>Roasting pan</a:t>
            </a:r>
            <a:endParaRPr lang="en-US" altLang="zh-CN" sz="1000"/>
          </a:p>
        </p:txBody>
      </p:sp>
      <p:sp>
        <p:nvSpPr>
          <p:cNvPr id="30" name="文本框 29"/>
          <p:cNvSpPr txBox="1"/>
          <p:nvPr>
            <p:custDataLst>
              <p:tags r:id="rId24"/>
            </p:custDataLst>
          </p:nvPr>
        </p:nvSpPr>
        <p:spPr>
          <a:xfrm>
            <a:off x="8689975" y="5848350"/>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sp>
        <p:nvSpPr>
          <p:cNvPr id="38" name="文本框 37"/>
          <p:cNvSpPr txBox="1"/>
          <p:nvPr>
            <p:custDataLst>
              <p:tags r:id="rId25"/>
            </p:custDataLst>
          </p:nvPr>
        </p:nvSpPr>
        <p:spPr>
          <a:xfrm>
            <a:off x="9844405" y="5867400"/>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sp>
        <p:nvSpPr>
          <p:cNvPr id="39" name="文本框 38"/>
          <p:cNvSpPr txBox="1"/>
          <p:nvPr>
            <p:custDataLst>
              <p:tags r:id="rId26"/>
            </p:custDataLst>
          </p:nvPr>
        </p:nvSpPr>
        <p:spPr>
          <a:xfrm>
            <a:off x="11103610" y="5857875"/>
            <a:ext cx="644525" cy="398780"/>
          </a:xfrm>
          <a:prstGeom prst="rect">
            <a:avLst/>
          </a:prstGeom>
          <a:noFill/>
        </p:spPr>
        <p:txBody>
          <a:bodyPr wrap="square" rtlCol="0" anchor="t">
            <a:spAutoFit/>
          </a:bodyPr>
          <a:p>
            <a:r>
              <a:rPr lang="en-US" altLang="zh-CN" sz="1000"/>
              <a:t>Air fryer </a:t>
            </a:r>
            <a:endParaRPr lang="en-US" altLang="zh-CN" sz="1000"/>
          </a:p>
          <a:p>
            <a:r>
              <a:rPr lang="en-US" altLang="zh-CN" sz="1000"/>
              <a:t>basket</a:t>
            </a:r>
            <a:endParaRPr lang="en-US" altLang="zh-CN" sz="1000"/>
          </a:p>
        </p:txBody>
      </p:sp>
      <p:pic>
        <p:nvPicPr>
          <p:cNvPr id="2" name="图片 1" descr="O1CN01Acf66w2NcGt2ZZdeh_!!2214059619983-0-cib"/>
          <p:cNvPicPr>
            <a:picLocks noChangeAspect="1"/>
          </p:cNvPicPr>
          <p:nvPr/>
        </p:nvPicPr>
        <p:blipFill>
          <a:blip r:embed="rId27"/>
          <a:stretch>
            <a:fillRect/>
          </a:stretch>
        </p:blipFill>
        <p:spPr>
          <a:xfrm>
            <a:off x="3659505" y="1298575"/>
            <a:ext cx="3208655" cy="3208655"/>
          </a:xfrm>
          <a:prstGeom prst="rect">
            <a:avLst/>
          </a:prstGeom>
        </p:spPr>
      </p:pic>
      <p:pic>
        <p:nvPicPr>
          <p:cNvPr id="40" name="图片 39" descr="O1CN01VfpHJk29ZbzNP4ObH_!!2217372368082-0-cib"/>
          <p:cNvPicPr>
            <a:picLocks noChangeAspect="1"/>
          </p:cNvPicPr>
          <p:nvPr/>
        </p:nvPicPr>
        <p:blipFill>
          <a:blip r:embed="rId28"/>
          <a:srcRect l="40454" t="14979" b="14508"/>
          <a:stretch>
            <a:fillRect/>
          </a:stretch>
        </p:blipFill>
        <p:spPr>
          <a:xfrm>
            <a:off x="2691130" y="4286250"/>
            <a:ext cx="2019300" cy="2391410"/>
          </a:xfrm>
          <a:prstGeom prst="rect">
            <a:avLst/>
          </a:prstGeom>
        </p:spPr>
      </p:pic>
      <p:pic>
        <p:nvPicPr>
          <p:cNvPr id="42" name="图片 41" descr="O1CN019CVOpL2MkE4uP9mXR_!!2216521339865-0-cib"/>
          <p:cNvPicPr>
            <a:picLocks noChangeAspect="1"/>
          </p:cNvPicPr>
          <p:nvPr/>
        </p:nvPicPr>
        <p:blipFill>
          <a:blip r:embed="rId29"/>
          <a:srcRect l="38989" t="67380" r="39168" b="17704"/>
          <a:stretch>
            <a:fillRect/>
          </a:stretch>
        </p:blipFill>
        <p:spPr>
          <a:xfrm>
            <a:off x="6201410" y="4818380"/>
            <a:ext cx="944245" cy="833120"/>
          </a:xfrm>
          <a:prstGeom prst="rect">
            <a:avLst/>
          </a:prstGeom>
        </p:spPr>
      </p:pic>
      <p:sp>
        <p:nvSpPr>
          <p:cNvPr id="43" name="文本框 42"/>
          <p:cNvSpPr txBox="1"/>
          <p:nvPr>
            <p:custDataLst>
              <p:tags r:id="rId30"/>
            </p:custDataLst>
          </p:nvPr>
        </p:nvSpPr>
        <p:spPr>
          <a:xfrm>
            <a:off x="6306820" y="5866130"/>
            <a:ext cx="1022350" cy="398780"/>
          </a:xfrm>
          <a:prstGeom prst="rect">
            <a:avLst/>
          </a:prstGeom>
          <a:noFill/>
        </p:spPr>
        <p:txBody>
          <a:bodyPr wrap="square" rtlCol="0" anchor="t">
            <a:spAutoFit/>
          </a:bodyPr>
          <a:p>
            <a:r>
              <a:rPr lang="en-US" altLang="zh-CN" sz="1000"/>
              <a:t>Rotisserie fork handle</a:t>
            </a:r>
            <a:endParaRPr lang="en-US" altLang="zh-CN" sz="1000"/>
          </a:p>
        </p:txBody>
      </p:sp>
      <p:sp>
        <p:nvSpPr>
          <p:cNvPr id="35" name="文本框 34"/>
          <p:cNvSpPr txBox="1"/>
          <p:nvPr>
            <p:custDataLst>
              <p:tags r:id="rId31"/>
            </p:custDataLst>
          </p:nvPr>
        </p:nvSpPr>
        <p:spPr>
          <a:xfrm>
            <a:off x="6932295" y="157035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32885"/>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920490" y="412750"/>
            <a:ext cx="6968490" cy="706755"/>
          </a:xfrm>
          <a:prstGeom prst="rect">
            <a:avLst/>
          </a:prstGeom>
          <a:noFill/>
        </p:spPr>
        <p:txBody>
          <a:bodyPr wrap="square" rtlCol="0" anchor="t">
            <a:spAutoFit/>
          </a:bodyPr>
          <a:p>
            <a:r>
              <a:rPr lang="en-US" sz="4000"/>
              <a:t>AF-1001</a:t>
            </a:r>
            <a:r>
              <a:rPr lang="en-US" altLang="zh-CN" sz="4000"/>
              <a:t> 10L  AIR FRYER</a:t>
            </a:r>
            <a:endParaRPr lang="en-US" altLang="zh-CN" sz="4000"/>
          </a:p>
        </p:txBody>
      </p:sp>
      <p:sp>
        <p:nvSpPr>
          <p:cNvPr id="17" name="文本框 16"/>
          <p:cNvSpPr txBox="1"/>
          <p:nvPr/>
        </p:nvSpPr>
        <p:spPr>
          <a:xfrm>
            <a:off x="4218940" y="1475740"/>
            <a:ext cx="443103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1</a:t>
            </a:r>
            <a:r>
              <a:rPr lang="en-US" altLang="zh-CN" sz="1600">
                <a:solidFill>
                  <a:schemeClr val="tx1">
                    <a:lumMod val="75000"/>
                    <a:lumOff val="25000"/>
                  </a:schemeClr>
                </a:solidFill>
                <a:latin typeface="Calibri" panose="020F0502020204030204" charset="0"/>
                <a:cs typeface="Calibri" panose="020F0502020204030204" charset="0"/>
                <a:sym typeface="+mn-ea"/>
              </a:rPr>
              <a:t>0</a:t>
            </a:r>
            <a:r>
              <a:rPr lang="zh-CN" altLang="en-US" sz="1600">
                <a:solidFill>
                  <a:schemeClr val="tx1">
                    <a:lumMod val="75000"/>
                    <a:lumOff val="25000"/>
                  </a:schemeClr>
                </a:solidFill>
                <a:latin typeface="Calibri" panose="020F0502020204030204" charset="0"/>
                <a:cs typeface="Calibri" panose="020F0502020204030204" charset="0"/>
                <a:sym typeface="+mn-ea"/>
              </a:rPr>
              <a:t>L large capacity with double - layer fry basket, meets family needs</a:t>
            </a:r>
            <a:r>
              <a:rPr lang="zh-CN" altLang="en-US" sz="1600">
                <a:solidFill>
                  <a:schemeClr val="tx1">
                    <a:lumMod val="75000"/>
                    <a:lumOff val="25000"/>
                  </a:schemeClr>
                </a:solidFill>
                <a:latin typeface="Calibri" panose="020F0502020204030204" charset="0"/>
                <a:cs typeface="Calibri" panose="020F0502020204030204" charset="0"/>
              </a:rPr>
              <a:t>.</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3900805" y="200469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3903980" y="226631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6"/>
            </p:custDataLst>
          </p:nvPr>
        </p:nvSpPr>
        <p:spPr>
          <a:xfrm>
            <a:off x="3900805" y="153352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7"/>
            </p:custDataLst>
          </p:nvPr>
        </p:nvSpPr>
        <p:spPr>
          <a:xfrm>
            <a:off x="3906520" y="130302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8"/>
          <a:stretch>
            <a:fillRect/>
          </a:stretch>
        </p:blipFill>
        <p:spPr>
          <a:xfrm>
            <a:off x="1097915" y="5264150"/>
            <a:ext cx="379095" cy="381000"/>
          </a:xfrm>
          <a:prstGeom prst="rect">
            <a:avLst/>
          </a:prstGeom>
        </p:spPr>
      </p:pic>
      <p:sp>
        <p:nvSpPr>
          <p:cNvPr id="10" name="文本框 9"/>
          <p:cNvSpPr txBox="1"/>
          <p:nvPr/>
        </p:nvSpPr>
        <p:spPr>
          <a:xfrm>
            <a:off x="1551305" y="5420995"/>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9"/>
          <a:stretch>
            <a:fillRect/>
          </a:stretch>
        </p:blipFill>
        <p:spPr>
          <a:xfrm>
            <a:off x="1080770" y="4429760"/>
            <a:ext cx="407035" cy="390525"/>
          </a:xfrm>
          <a:prstGeom prst="rect">
            <a:avLst/>
          </a:prstGeom>
        </p:spPr>
      </p:pic>
      <p:sp>
        <p:nvSpPr>
          <p:cNvPr id="12" name="文本框 11"/>
          <p:cNvSpPr txBox="1"/>
          <p:nvPr/>
        </p:nvSpPr>
        <p:spPr>
          <a:xfrm>
            <a:off x="1551305" y="4268470"/>
            <a:ext cx="1143635" cy="368300"/>
          </a:xfrm>
          <a:prstGeom prst="rect">
            <a:avLst/>
          </a:prstGeom>
          <a:noFill/>
        </p:spPr>
        <p:txBody>
          <a:bodyPr wrap="square" rtlCol="0" anchor="t">
            <a:spAutoFit/>
          </a:bodyPr>
          <a:p>
            <a:r>
              <a:rPr lang="en-US" altLang="zh-CN">
                <a:solidFill>
                  <a:schemeClr val="tx1">
                    <a:lumMod val="75000"/>
                    <a:lumOff val="25000"/>
                  </a:schemeClr>
                </a:solidFill>
              </a:rPr>
              <a:t>1750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1582420" y="453644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0"/>
          <a:stretch>
            <a:fillRect/>
          </a:stretch>
        </p:blipFill>
        <p:spPr>
          <a:xfrm>
            <a:off x="2948940" y="5236845"/>
            <a:ext cx="387350" cy="389255"/>
          </a:xfrm>
          <a:prstGeom prst="rect">
            <a:avLst/>
          </a:prstGeom>
        </p:spPr>
      </p:pic>
      <p:sp>
        <p:nvSpPr>
          <p:cNvPr id="16" name="文本框 15"/>
          <p:cNvSpPr txBox="1"/>
          <p:nvPr>
            <p:custDataLst>
              <p:tags r:id="rId11"/>
            </p:custDataLst>
          </p:nvPr>
        </p:nvSpPr>
        <p:spPr>
          <a:xfrm>
            <a:off x="3368675" y="5111115"/>
            <a:ext cx="2096135" cy="368300"/>
          </a:xfrm>
          <a:prstGeom prst="rect">
            <a:avLst/>
          </a:prstGeom>
          <a:noFill/>
        </p:spPr>
        <p:txBody>
          <a:bodyPr wrap="square" rtlCol="0" anchor="t">
            <a:spAutoFit/>
          </a:bodyPr>
          <a:p>
            <a:r>
              <a:rPr lang="en-US">
                <a:solidFill>
                  <a:schemeClr val="tx1">
                    <a:lumMod val="75000"/>
                    <a:lumOff val="25000"/>
                  </a:schemeClr>
                </a:solidFill>
              </a:rPr>
              <a:t>28.5*31.5*34.5</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2"/>
            </p:custDataLst>
          </p:nvPr>
        </p:nvSpPr>
        <p:spPr>
          <a:xfrm>
            <a:off x="3393440" y="5426075"/>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3"/>
            </p:custDataLst>
          </p:nvPr>
        </p:nvSpPr>
        <p:spPr>
          <a:xfrm>
            <a:off x="1520825" y="5128260"/>
            <a:ext cx="774700" cy="377825"/>
          </a:xfrm>
          <a:prstGeom prst="rect">
            <a:avLst/>
          </a:prstGeom>
          <a:noFill/>
        </p:spPr>
        <p:txBody>
          <a:bodyPr wrap="square" rtlCol="0" anchor="t">
            <a:noAutofit/>
          </a:bodyPr>
          <a:p>
            <a:r>
              <a:rPr lang="en-US" altLang="zh-CN">
                <a:solidFill>
                  <a:schemeClr val="tx1">
                    <a:lumMod val="75000"/>
                    <a:lumOff val="25000"/>
                  </a:schemeClr>
                </a:solidFill>
              </a:rPr>
              <a:t>10L</a:t>
            </a:r>
            <a:endParaRPr lang="zh-CN" altLang="en-US">
              <a:solidFill>
                <a:schemeClr val="tx1">
                  <a:lumMod val="75000"/>
                  <a:lumOff val="25000"/>
                </a:schemeClr>
              </a:solidFill>
            </a:endParaRPr>
          </a:p>
        </p:txBody>
      </p:sp>
      <p:sp>
        <p:nvSpPr>
          <p:cNvPr id="3" name="文本框 2"/>
          <p:cNvSpPr txBox="1"/>
          <p:nvPr>
            <p:custDataLst>
              <p:tags r:id="rId14"/>
            </p:custDataLst>
          </p:nvPr>
        </p:nvSpPr>
        <p:spPr>
          <a:xfrm>
            <a:off x="1548130" y="597662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5"/>
            </p:custDataLst>
          </p:nvPr>
        </p:nvSpPr>
        <p:spPr>
          <a:xfrm>
            <a:off x="1558290" y="626491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6"/>
            </p:custDataLst>
          </p:nvPr>
        </p:nvSpPr>
        <p:spPr>
          <a:xfrm>
            <a:off x="3382645" y="455676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7"/>
            </p:custDataLst>
          </p:nvPr>
        </p:nvSpPr>
        <p:spPr>
          <a:xfrm>
            <a:off x="3365500" y="4253865"/>
            <a:ext cx="1666240" cy="368300"/>
          </a:xfrm>
          <a:prstGeom prst="rect">
            <a:avLst/>
          </a:prstGeom>
          <a:noFill/>
        </p:spPr>
        <p:txBody>
          <a:bodyPr wrap="square" rtlCol="0" anchor="t">
            <a:spAutoFit/>
          </a:bodyPr>
          <a:p>
            <a:r>
              <a:rPr lang="en-US" altLang="zh-CN">
                <a:solidFill>
                  <a:schemeClr val="tx1">
                    <a:lumMod val="75000"/>
                    <a:lumOff val="25000"/>
                  </a:schemeClr>
                </a:solidFill>
              </a:rPr>
              <a:t>30</a:t>
            </a:r>
            <a:r>
              <a:rPr lang="en-US" altLang="zh-CN">
                <a:solidFill>
                  <a:schemeClr val="tx1">
                    <a:lumMod val="75000"/>
                    <a:lumOff val="25000"/>
                  </a:schemeClr>
                </a:solidFill>
              </a:rPr>
              <a:t>min</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08075" y="6087745"/>
            <a:ext cx="352425" cy="352425"/>
          </a:xfrm>
          <a:prstGeom prst="rect">
            <a:avLst/>
          </a:prstGeom>
        </p:spPr>
      </p:pic>
      <p:pic>
        <p:nvPicPr>
          <p:cNvPr id="34" name="图片 33" descr="表"/>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924175" y="4361180"/>
            <a:ext cx="432435" cy="432435"/>
          </a:xfrm>
          <a:prstGeom prst="rect">
            <a:avLst/>
          </a:prstGeom>
        </p:spPr>
      </p:pic>
      <p:pic>
        <p:nvPicPr>
          <p:cNvPr id="35" name="图片 34" descr="C:/Users/Administrator/Desktop/图片4.png图片4"/>
          <p:cNvPicPr>
            <a:picLocks noChangeAspect="1"/>
          </p:cNvPicPr>
          <p:nvPr/>
        </p:nvPicPr>
        <p:blipFill>
          <a:blip r:embed="rId22"/>
          <a:srcRect t="12" b="12"/>
          <a:stretch>
            <a:fillRect/>
          </a:stretch>
        </p:blipFill>
        <p:spPr>
          <a:xfrm>
            <a:off x="5996305" y="3822065"/>
            <a:ext cx="2654300" cy="2654300"/>
          </a:xfrm>
          <a:prstGeom prst="rect">
            <a:avLst/>
          </a:prstGeom>
        </p:spPr>
      </p:pic>
      <p:pic>
        <p:nvPicPr>
          <p:cNvPr id="45" name="图片 44" descr="C:/Users/Administrator/Desktop/图片3.png图片3"/>
          <p:cNvPicPr>
            <a:picLocks noChangeAspect="1"/>
          </p:cNvPicPr>
          <p:nvPr/>
        </p:nvPicPr>
        <p:blipFill>
          <a:blip r:embed="rId23"/>
          <a:srcRect l="6227" r="6227"/>
          <a:stretch>
            <a:fillRect/>
          </a:stretch>
        </p:blipFill>
        <p:spPr>
          <a:xfrm>
            <a:off x="8857615" y="1374140"/>
            <a:ext cx="2979420" cy="5113655"/>
          </a:xfrm>
          <a:prstGeom prst="rect">
            <a:avLst/>
          </a:prstGeom>
        </p:spPr>
      </p:pic>
      <p:pic>
        <p:nvPicPr>
          <p:cNvPr id="46" name="图片 45" descr="O1CN01BZkdy51GfHrKViEUg_!!3696760649-0-cib"/>
          <p:cNvPicPr>
            <a:picLocks noChangeAspect="1"/>
          </p:cNvPicPr>
          <p:nvPr/>
        </p:nvPicPr>
        <p:blipFill>
          <a:blip r:embed="rId24"/>
          <a:stretch>
            <a:fillRect/>
          </a:stretch>
        </p:blipFill>
        <p:spPr>
          <a:xfrm>
            <a:off x="584200" y="821055"/>
            <a:ext cx="3336290" cy="3523615"/>
          </a:xfrm>
          <a:prstGeom prst="rect">
            <a:avLst/>
          </a:prstGeom>
        </p:spPr>
      </p:pic>
      <p:sp>
        <p:nvSpPr>
          <p:cNvPr id="2" name="文本框 1"/>
          <p:cNvSpPr txBox="1"/>
          <p:nvPr>
            <p:custDataLst>
              <p:tags r:id="rId25"/>
            </p:custDataLst>
          </p:nvPr>
        </p:nvSpPr>
        <p:spPr>
          <a:xfrm>
            <a:off x="3907155" y="249809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83050"/>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2653665" y="146685"/>
            <a:ext cx="7449185" cy="474980"/>
          </a:xfrm>
          <a:prstGeom prst="rect">
            <a:avLst/>
          </a:prstGeom>
          <a:noFill/>
        </p:spPr>
        <p:txBody>
          <a:bodyPr wrap="square" rtlCol="0" anchor="t">
            <a:noAutofit/>
          </a:bodyPr>
          <a:p>
            <a:r>
              <a:rPr lang="en-US" sz="4000"/>
              <a:t>AF-1002</a:t>
            </a:r>
            <a:r>
              <a:rPr lang="en-US" altLang="zh-CN" sz="4000"/>
              <a:t>  DOUBLE-BARREL AIR FRYER</a:t>
            </a:r>
            <a:endParaRPr lang="en-US" altLang="zh-CN" sz="4000"/>
          </a:p>
        </p:txBody>
      </p:sp>
      <p:sp>
        <p:nvSpPr>
          <p:cNvPr id="9" name="文本框 8"/>
          <p:cNvSpPr txBox="1"/>
          <p:nvPr/>
        </p:nvSpPr>
        <p:spPr>
          <a:xfrm>
            <a:off x="774065" y="1432560"/>
            <a:ext cx="2868930" cy="915670"/>
          </a:xfrm>
          <a:prstGeom prst="rect">
            <a:avLst/>
          </a:prstGeom>
          <a:noFill/>
        </p:spPr>
        <p:txBody>
          <a:bodyPr wrap="square" rtlCol="0" anchor="t">
            <a:noAutofit/>
          </a:bodyPr>
          <a:p>
            <a:pPr>
              <a:lnSpc>
                <a:spcPct val="150000"/>
              </a:lnSpc>
            </a:pPr>
            <a:endParaRPr lang="zh-CN" altLang="en-US" sz="1000">
              <a:solidFill>
                <a:schemeClr val="tx1">
                  <a:lumMod val="75000"/>
                  <a:lumOff val="25000"/>
                </a:schemeClr>
              </a:solidFill>
            </a:endParaRPr>
          </a:p>
        </p:txBody>
      </p:sp>
      <p:sp>
        <p:nvSpPr>
          <p:cNvPr id="17" name="文本框 16"/>
          <p:cNvSpPr txBox="1"/>
          <p:nvPr/>
        </p:nvSpPr>
        <p:spPr>
          <a:xfrm>
            <a:off x="831215" y="1447800"/>
            <a:ext cx="4938395" cy="2306955"/>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Double-barrel design enables simultaneous cooking of different delicacies.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buttons offer instant enjoyment with just one touch.</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With a large capacity of 5L + 5L, it meets the needs of the whole family.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59105" y="149987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443230" y="246634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39749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6"/>
            </p:custDataLst>
          </p:nvPr>
        </p:nvSpPr>
        <p:spPr>
          <a:xfrm>
            <a:off x="10367010" y="4568825"/>
            <a:ext cx="774700" cy="377825"/>
          </a:xfrm>
          <a:prstGeom prst="rect">
            <a:avLst/>
          </a:prstGeom>
          <a:noFill/>
        </p:spPr>
        <p:txBody>
          <a:bodyPr wrap="square" rtlCol="0" anchor="t">
            <a:noAutofit/>
          </a:bodyPr>
          <a:p>
            <a:r>
              <a:rPr lang="en-US" altLang="zh-CN">
                <a:solidFill>
                  <a:schemeClr val="tx1">
                    <a:lumMod val="75000"/>
                    <a:lumOff val="25000"/>
                  </a:schemeClr>
                </a:solidFill>
              </a:rPr>
              <a:t>10L</a:t>
            </a:r>
            <a:endParaRPr lang="zh-CN" altLang="en-US">
              <a:solidFill>
                <a:schemeClr val="tx1">
                  <a:lumMod val="75000"/>
                  <a:lumOff val="25000"/>
                </a:schemeClr>
              </a:solidFill>
            </a:endParaRPr>
          </a:p>
        </p:txBody>
      </p:sp>
      <p:sp>
        <p:nvSpPr>
          <p:cNvPr id="26" name="文本框 25"/>
          <p:cNvSpPr txBox="1"/>
          <p:nvPr>
            <p:custDataLst>
              <p:tags r:id="rId7"/>
            </p:custDataLst>
          </p:nvPr>
        </p:nvSpPr>
        <p:spPr>
          <a:xfrm>
            <a:off x="452755" y="198501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8"/>
            </p:custDataLst>
          </p:nvPr>
        </p:nvSpPr>
        <p:spPr>
          <a:xfrm>
            <a:off x="1038987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9"/>
            </p:custDataLst>
          </p:nvPr>
        </p:nvSpPr>
        <p:spPr>
          <a:xfrm>
            <a:off x="1037272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31400" y="5588000"/>
            <a:ext cx="432435" cy="432435"/>
          </a:xfrm>
          <a:prstGeom prst="rect">
            <a:avLst/>
          </a:prstGeom>
        </p:spPr>
      </p:pic>
      <p:sp>
        <p:nvSpPr>
          <p:cNvPr id="36" name="文本框 35"/>
          <p:cNvSpPr txBox="1"/>
          <p:nvPr>
            <p:custDataLst>
              <p:tags r:id="rId12"/>
            </p:custDataLst>
          </p:nvPr>
        </p:nvSpPr>
        <p:spPr>
          <a:xfrm>
            <a:off x="463550" y="125412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7" name="文本框 36"/>
          <p:cNvSpPr txBox="1"/>
          <p:nvPr>
            <p:custDataLst>
              <p:tags r:id="rId13"/>
            </p:custDataLst>
          </p:nvPr>
        </p:nvSpPr>
        <p:spPr>
          <a:xfrm>
            <a:off x="424180" y="296037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2" name="图片 1" descr="秤"/>
          <p:cNvPicPr>
            <a:picLocks noChangeAspect="1"/>
          </p:cNvPicPr>
          <p:nvPr/>
        </p:nvPicPr>
        <p:blipFill>
          <a:blip r:embed="rId14"/>
          <a:stretch>
            <a:fillRect/>
          </a:stretch>
        </p:blipFill>
        <p:spPr>
          <a:xfrm>
            <a:off x="9962515" y="4693285"/>
            <a:ext cx="379095" cy="381000"/>
          </a:xfrm>
          <a:prstGeom prst="rect">
            <a:avLst/>
          </a:prstGeom>
        </p:spPr>
      </p:pic>
      <p:pic>
        <p:nvPicPr>
          <p:cNvPr id="4" name="图片 3" descr="船轮"/>
          <p:cNvPicPr>
            <a:picLocks noChangeAspect="1"/>
          </p:cNvPicPr>
          <p:nvPr/>
        </p:nvPicPr>
        <p:blipFill>
          <a:blip r:embed="rId15"/>
          <a:stretch>
            <a:fillRect/>
          </a:stretch>
        </p:blipFill>
        <p:spPr>
          <a:xfrm>
            <a:off x="9915525" y="2023745"/>
            <a:ext cx="407035" cy="390525"/>
          </a:xfrm>
          <a:prstGeom prst="rect">
            <a:avLst/>
          </a:prstGeom>
        </p:spPr>
      </p:pic>
      <p:sp>
        <p:nvSpPr>
          <p:cNvPr id="22" name="文本框 21"/>
          <p:cNvSpPr txBox="1"/>
          <p:nvPr/>
        </p:nvSpPr>
        <p:spPr>
          <a:xfrm>
            <a:off x="10386060" y="1862455"/>
            <a:ext cx="1143635" cy="368300"/>
          </a:xfrm>
          <a:prstGeom prst="rect">
            <a:avLst/>
          </a:prstGeom>
          <a:noFill/>
        </p:spPr>
        <p:txBody>
          <a:bodyPr wrap="square" rtlCol="0" anchor="t">
            <a:spAutoFit/>
          </a:bodyPr>
          <a:p>
            <a:r>
              <a:rPr lang="en-US" altLang="zh-CN">
                <a:solidFill>
                  <a:schemeClr val="tx1">
                    <a:lumMod val="75000"/>
                    <a:lumOff val="25000"/>
                  </a:schemeClr>
                </a:solidFill>
              </a:rPr>
              <a:t>2200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41717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6"/>
          <a:stretch>
            <a:fillRect/>
          </a:stretch>
        </p:blipFill>
        <p:spPr>
          <a:xfrm>
            <a:off x="9972675" y="2891155"/>
            <a:ext cx="387350" cy="389255"/>
          </a:xfrm>
          <a:prstGeom prst="rect">
            <a:avLst/>
          </a:prstGeom>
        </p:spPr>
      </p:pic>
      <p:sp>
        <p:nvSpPr>
          <p:cNvPr id="39" name="文本框 38"/>
          <p:cNvSpPr txBox="1"/>
          <p:nvPr>
            <p:custDataLst>
              <p:tags r:id="rId17"/>
            </p:custDataLst>
          </p:nvPr>
        </p:nvSpPr>
        <p:spPr>
          <a:xfrm>
            <a:off x="10392410" y="2765425"/>
            <a:ext cx="1863725" cy="368300"/>
          </a:xfrm>
          <a:prstGeom prst="rect">
            <a:avLst/>
          </a:prstGeom>
          <a:noFill/>
        </p:spPr>
        <p:txBody>
          <a:bodyPr wrap="square" rtlCol="0" anchor="t">
            <a:spAutoFit/>
          </a:bodyPr>
          <a:p>
            <a:r>
              <a:rPr lang="en-US">
                <a:solidFill>
                  <a:schemeClr val="tx1">
                    <a:lumMod val="75000"/>
                    <a:lumOff val="25000"/>
                  </a:schemeClr>
                </a:solidFill>
              </a:rPr>
              <a:t>38*40.5*32</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8"/>
            </p:custDataLst>
          </p:nvPr>
        </p:nvSpPr>
        <p:spPr>
          <a:xfrm>
            <a:off x="1041717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9"/>
            </p:custDataLst>
          </p:nvPr>
        </p:nvSpPr>
        <p:spPr>
          <a:xfrm>
            <a:off x="1040701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20"/>
            </p:custDataLst>
          </p:nvPr>
        </p:nvSpPr>
        <p:spPr>
          <a:xfrm>
            <a:off x="1041717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966960" y="3816350"/>
            <a:ext cx="352425" cy="352425"/>
          </a:xfrm>
          <a:prstGeom prst="rect">
            <a:avLst/>
          </a:prstGeom>
        </p:spPr>
      </p:pic>
      <p:pic>
        <p:nvPicPr>
          <p:cNvPr id="44" name="图片 43" descr="C:/Users/Administrator/Desktop/图片2.png图片2"/>
          <p:cNvPicPr>
            <a:picLocks noChangeAspect="1"/>
          </p:cNvPicPr>
          <p:nvPr/>
        </p:nvPicPr>
        <p:blipFill>
          <a:blip r:embed="rId23"/>
          <a:srcRect t="8036" b="8036"/>
          <a:stretch>
            <a:fillRect/>
          </a:stretch>
        </p:blipFill>
        <p:spPr>
          <a:xfrm>
            <a:off x="2653665" y="4177030"/>
            <a:ext cx="3845560" cy="2599690"/>
          </a:xfrm>
          <a:prstGeom prst="rect">
            <a:avLst/>
          </a:prstGeom>
        </p:spPr>
      </p:pic>
      <p:pic>
        <p:nvPicPr>
          <p:cNvPr id="48" name="图片 47" descr="C:/Users/Administrator/Desktop/图片1.png图片1"/>
          <p:cNvPicPr>
            <a:picLocks noChangeAspect="1"/>
          </p:cNvPicPr>
          <p:nvPr/>
        </p:nvPicPr>
        <p:blipFill>
          <a:blip r:embed="rId24"/>
          <a:srcRect t="10953" b="10953"/>
          <a:stretch>
            <a:fillRect/>
          </a:stretch>
        </p:blipFill>
        <p:spPr>
          <a:xfrm>
            <a:off x="-311150" y="4122420"/>
            <a:ext cx="3736340" cy="2528570"/>
          </a:xfrm>
          <a:prstGeom prst="rect">
            <a:avLst/>
          </a:prstGeom>
        </p:spPr>
      </p:pic>
      <p:sp>
        <p:nvSpPr>
          <p:cNvPr id="49" name="文本框 48"/>
          <p:cNvSpPr txBox="1"/>
          <p:nvPr/>
        </p:nvSpPr>
        <p:spPr>
          <a:xfrm>
            <a:off x="4004945" y="4017645"/>
            <a:ext cx="1143000" cy="245110"/>
          </a:xfrm>
          <a:prstGeom prst="rect">
            <a:avLst/>
          </a:prstGeom>
          <a:solidFill>
            <a:schemeClr val="bg1">
              <a:lumMod val="95000"/>
            </a:schemeClr>
          </a:solidFill>
        </p:spPr>
        <p:txBody>
          <a:bodyPr wrap="square" rtlCol="0">
            <a:spAutoFit/>
          </a:bodyPr>
          <a:p>
            <a:pPr algn="ctr"/>
            <a:r>
              <a:rPr lang="en-US" altLang="zh-CN" sz="1000">
                <a:ln>
                  <a:noFill/>
                </a:ln>
              </a:rPr>
              <a:t>Stainless S</a:t>
            </a:r>
            <a:r>
              <a:rPr lang="en-US" altLang="zh-CN" sz="1000">
                <a:ln>
                  <a:noFill/>
                </a:ln>
              </a:rPr>
              <a:t>teel</a:t>
            </a:r>
            <a:endParaRPr lang="en-US" altLang="zh-CN" sz="1000">
              <a:ln>
                <a:noFill/>
              </a:ln>
            </a:endParaRPr>
          </a:p>
        </p:txBody>
      </p:sp>
      <p:sp>
        <p:nvSpPr>
          <p:cNvPr id="50" name="文本框 49"/>
          <p:cNvSpPr txBox="1"/>
          <p:nvPr>
            <p:custDataLst>
              <p:tags r:id="rId25"/>
            </p:custDataLst>
          </p:nvPr>
        </p:nvSpPr>
        <p:spPr>
          <a:xfrm>
            <a:off x="1048385" y="3872865"/>
            <a:ext cx="1017905" cy="398780"/>
          </a:xfrm>
          <a:prstGeom prst="rect">
            <a:avLst/>
          </a:prstGeom>
          <a:solidFill>
            <a:schemeClr val="bg1">
              <a:lumMod val="95000"/>
            </a:schemeClr>
          </a:solidFill>
        </p:spPr>
        <p:txBody>
          <a:bodyPr wrap="square" rtlCol="0">
            <a:spAutoFit/>
          </a:bodyPr>
          <a:p>
            <a:pPr algn="ctr"/>
            <a:r>
              <a:rPr lang="en-US" altLang="zh-CN" sz="1000"/>
              <a:t>Stainless Steel+G</a:t>
            </a:r>
            <a:r>
              <a:rPr lang="en-US" altLang="zh-CN" sz="1000"/>
              <a:t>lass</a:t>
            </a:r>
            <a:endParaRPr lang="en-US" altLang="zh-CN" sz="1000"/>
          </a:p>
        </p:txBody>
      </p:sp>
      <p:pic>
        <p:nvPicPr>
          <p:cNvPr id="5" name="图片 4" descr="微信图片_20250513103247"/>
          <p:cNvPicPr>
            <a:picLocks noChangeAspect="1"/>
          </p:cNvPicPr>
          <p:nvPr/>
        </p:nvPicPr>
        <p:blipFill>
          <a:blip r:embed="rId26"/>
          <a:stretch>
            <a:fillRect/>
          </a:stretch>
        </p:blipFill>
        <p:spPr>
          <a:xfrm>
            <a:off x="6096000" y="1862455"/>
            <a:ext cx="3493135" cy="4450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356735"/>
            <a:ext cx="10515600" cy="429354"/>
          </a:xfrm>
        </p:spPr>
        <p:txBody>
          <a:bodyPr>
            <a:noAutofit/>
          </a:bodyPr>
          <a:lstStyle/>
          <a:p>
            <a:r>
              <a:rPr lang="zh-CN" altLang="en-US" sz="2000" b="0" dirty="0"/>
              <a:t>空气炸锅</a:t>
            </a:r>
            <a:br>
              <a:rPr lang="zh-CN" altLang="en-US" sz="2000" b="0" dirty="0"/>
            </a:br>
            <a:r>
              <a:rPr lang="en-US" altLang="zh-CN" sz="2000" b="0" dirty="0"/>
              <a:t>Air</a:t>
            </a:r>
            <a:r>
              <a:rPr lang="zh-CN" altLang="en-US" sz="2000" b="0" dirty="0"/>
              <a:t> </a:t>
            </a:r>
            <a:r>
              <a:rPr lang="en-US" altLang="zh-CN" sz="2000" b="0" dirty="0"/>
              <a:t>F</a:t>
            </a:r>
            <a:r>
              <a:rPr lang="zh-CN" altLang="en-US" sz="2000" b="0" dirty="0"/>
              <a:t>ryer</a:t>
            </a:r>
            <a:endParaRPr lang="zh-CN" altLang="en-US" sz="2000"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2387600" y="351155"/>
            <a:ext cx="10528935" cy="706755"/>
          </a:xfrm>
          <a:prstGeom prst="rect">
            <a:avLst/>
          </a:prstGeom>
          <a:noFill/>
        </p:spPr>
        <p:txBody>
          <a:bodyPr wrap="square" rtlCol="0" anchor="t">
            <a:spAutoFit/>
          </a:bodyPr>
          <a:p>
            <a:r>
              <a:rPr lang="en-US" sz="4000"/>
              <a:t>AF-0801</a:t>
            </a:r>
            <a:r>
              <a:rPr lang="en-US" altLang="zh-CN" sz="4000"/>
              <a:t>  DOUBLE-BARREL AIR FRYER</a:t>
            </a:r>
            <a:endParaRPr lang="en-US" altLang="zh-CN" sz="4000"/>
          </a:p>
        </p:txBody>
      </p:sp>
      <p:sp>
        <p:nvSpPr>
          <p:cNvPr id="17" name="文本框 16"/>
          <p:cNvSpPr txBox="1"/>
          <p:nvPr/>
        </p:nvSpPr>
        <p:spPr>
          <a:xfrm>
            <a:off x="778510" y="1528445"/>
            <a:ext cx="5149215" cy="2306955"/>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Double-barrel design enables simultaneous cooking of different delicacies.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buttons offer instant enjoyment with just one touch.</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With a large capacity of 5L + 5L, it meets the needs of the whole family.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21005" y="254762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424180" y="20510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6"/>
            </p:custDataLst>
          </p:nvPr>
        </p:nvSpPr>
        <p:spPr>
          <a:xfrm>
            <a:off x="424180" y="305689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7"/>
            </p:custDataLst>
          </p:nvPr>
        </p:nvSpPr>
        <p:spPr>
          <a:xfrm>
            <a:off x="421005" y="15811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8"/>
            </p:custDataLst>
          </p:nvPr>
        </p:nvSpPr>
        <p:spPr>
          <a:xfrm>
            <a:off x="424815" y="134620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03554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9"/>
            </p:custDataLst>
          </p:nvPr>
        </p:nvSpPr>
        <p:spPr>
          <a:xfrm>
            <a:off x="10005060" y="456882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1" name="文本框 20"/>
          <p:cNvSpPr txBox="1"/>
          <p:nvPr>
            <p:custDataLst>
              <p:tags r:id="rId10"/>
            </p:custDataLst>
          </p:nvPr>
        </p:nvSpPr>
        <p:spPr>
          <a:xfrm>
            <a:off x="1002792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1"/>
            </p:custDataLst>
          </p:nvPr>
        </p:nvSpPr>
        <p:spPr>
          <a:xfrm>
            <a:off x="1001077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569450" y="5588000"/>
            <a:ext cx="432435" cy="432435"/>
          </a:xfrm>
          <a:prstGeom prst="rect">
            <a:avLst/>
          </a:prstGeom>
        </p:spPr>
      </p:pic>
      <p:pic>
        <p:nvPicPr>
          <p:cNvPr id="2" name="图片 1" descr="秤"/>
          <p:cNvPicPr>
            <a:picLocks noChangeAspect="1"/>
          </p:cNvPicPr>
          <p:nvPr/>
        </p:nvPicPr>
        <p:blipFill>
          <a:blip r:embed="rId14"/>
          <a:stretch>
            <a:fillRect/>
          </a:stretch>
        </p:blipFill>
        <p:spPr>
          <a:xfrm>
            <a:off x="9600565" y="4693285"/>
            <a:ext cx="379095" cy="381000"/>
          </a:xfrm>
          <a:prstGeom prst="rect">
            <a:avLst/>
          </a:prstGeom>
        </p:spPr>
      </p:pic>
      <p:pic>
        <p:nvPicPr>
          <p:cNvPr id="4" name="图片 3" descr="船轮"/>
          <p:cNvPicPr>
            <a:picLocks noChangeAspect="1"/>
          </p:cNvPicPr>
          <p:nvPr/>
        </p:nvPicPr>
        <p:blipFill>
          <a:blip r:embed="rId15"/>
          <a:stretch>
            <a:fillRect/>
          </a:stretch>
        </p:blipFill>
        <p:spPr>
          <a:xfrm>
            <a:off x="9553575" y="2023745"/>
            <a:ext cx="407035" cy="390525"/>
          </a:xfrm>
          <a:prstGeom prst="rect">
            <a:avLst/>
          </a:prstGeom>
        </p:spPr>
      </p:pic>
      <p:sp>
        <p:nvSpPr>
          <p:cNvPr id="22" name="文本框 21"/>
          <p:cNvSpPr txBox="1"/>
          <p:nvPr/>
        </p:nvSpPr>
        <p:spPr>
          <a:xfrm>
            <a:off x="10024110" y="1862455"/>
            <a:ext cx="1143635" cy="368300"/>
          </a:xfrm>
          <a:prstGeom prst="rect">
            <a:avLst/>
          </a:prstGeom>
          <a:noFill/>
        </p:spPr>
        <p:txBody>
          <a:bodyPr wrap="square" rtlCol="0" anchor="t">
            <a:spAutoFit/>
          </a:bodyPr>
          <a:p>
            <a:r>
              <a:rPr lang="en-US" altLang="zh-CN">
                <a:solidFill>
                  <a:schemeClr val="tx1">
                    <a:lumMod val="75000"/>
                    <a:lumOff val="25000"/>
                  </a:schemeClr>
                </a:solidFill>
              </a:rPr>
              <a:t>2100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05522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6"/>
          <a:stretch>
            <a:fillRect/>
          </a:stretch>
        </p:blipFill>
        <p:spPr>
          <a:xfrm>
            <a:off x="9610725" y="2891155"/>
            <a:ext cx="387350" cy="389255"/>
          </a:xfrm>
          <a:prstGeom prst="rect">
            <a:avLst/>
          </a:prstGeom>
        </p:spPr>
      </p:pic>
      <p:sp>
        <p:nvSpPr>
          <p:cNvPr id="39" name="文本框 38"/>
          <p:cNvSpPr txBox="1"/>
          <p:nvPr>
            <p:custDataLst>
              <p:tags r:id="rId17"/>
            </p:custDataLst>
          </p:nvPr>
        </p:nvSpPr>
        <p:spPr>
          <a:xfrm>
            <a:off x="10030460" y="2765425"/>
            <a:ext cx="1863725" cy="368300"/>
          </a:xfrm>
          <a:prstGeom prst="rect">
            <a:avLst/>
          </a:prstGeom>
          <a:noFill/>
        </p:spPr>
        <p:txBody>
          <a:bodyPr wrap="square" rtlCol="0" anchor="t">
            <a:spAutoFit/>
          </a:bodyPr>
          <a:p>
            <a:r>
              <a:rPr lang="en-US">
                <a:solidFill>
                  <a:schemeClr val="tx1">
                    <a:lumMod val="75000"/>
                    <a:lumOff val="25000"/>
                  </a:schemeClr>
                </a:solidFill>
              </a:rPr>
              <a:t>37.4x35x41</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8"/>
            </p:custDataLst>
          </p:nvPr>
        </p:nvSpPr>
        <p:spPr>
          <a:xfrm>
            <a:off x="1005522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9"/>
            </p:custDataLst>
          </p:nvPr>
        </p:nvSpPr>
        <p:spPr>
          <a:xfrm>
            <a:off x="1004506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20"/>
            </p:custDataLst>
          </p:nvPr>
        </p:nvSpPr>
        <p:spPr>
          <a:xfrm>
            <a:off x="1005522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605010" y="3816350"/>
            <a:ext cx="352425" cy="352425"/>
          </a:xfrm>
          <a:prstGeom prst="rect">
            <a:avLst/>
          </a:prstGeom>
        </p:spPr>
      </p:pic>
      <p:pic>
        <p:nvPicPr>
          <p:cNvPr id="48" name="图片 47" descr="C:/Users/Administrator/Desktop/图片10.png图片10"/>
          <p:cNvPicPr>
            <a:picLocks noChangeAspect="1"/>
          </p:cNvPicPr>
          <p:nvPr/>
        </p:nvPicPr>
        <p:blipFill>
          <a:blip r:embed="rId23"/>
          <a:srcRect t="15200" b="15200"/>
          <a:stretch>
            <a:fillRect/>
          </a:stretch>
        </p:blipFill>
        <p:spPr>
          <a:xfrm>
            <a:off x="5970905" y="2110105"/>
            <a:ext cx="3092450" cy="2186940"/>
          </a:xfrm>
          <a:prstGeom prst="rect">
            <a:avLst/>
          </a:prstGeom>
        </p:spPr>
      </p:pic>
      <p:sp>
        <p:nvSpPr>
          <p:cNvPr id="50" name="文本框 49"/>
          <p:cNvSpPr txBox="1"/>
          <p:nvPr>
            <p:custDataLst>
              <p:tags r:id="rId24"/>
            </p:custDataLst>
          </p:nvPr>
        </p:nvSpPr>
        <p:spPr>
          <a:xfrm>
            <a:off x="6663055" y="1708785"/>
            <a:ext cx="1842135" cy="306705"/>
          </a:xfrm>
          <a:prstGeom prst="rect">
            <a:avLst/>
          </a:prstGeom>
          <a:solidFill>
            <a:schemeClr val="bg1">
              <a:lumMod val="95000"/>
            </a:schemeClr>
          </a:solidFill>
        </p:spPr>
        <p:txBody>
          <a:bodyPr wrap="square" rtlCol="0">
            <a:spAutoFit/>
          </a:bodyPr>
          <a:p>
            <a:pPr algn="ctr"/>
            <a:r>
              <a:rPr lang="en-US" sz="1400"/>
              <a:t>I</a:t>
            </a:r>
            <a:r>
              <a:rPr sz="1400"/>
              <a:t>nvisible </a:t>
            </a:r>
            <a:r>
              <a:rPr lang="en-US" sz="1400"/>
              <a:t>T</a:t>
            </a:r>
            <a:r>
              <a:rPr sz="1400"/>
              <a:t>ype</a:t>
            </a:r>
            <a:endParaRPr sz="1400"/>
          </a:p>
        </p:txBody>
      </p:sp>
      <p:pic>
        <p:nvPicPr>
          <p:cNvPr id="5" name="图片 4" descr="图片11"/>
          <p:cNvPicPr>
            <a:picLocks noChangeAspect="1"/>
          </p:cNvPicPr>
          <p:nvPr/>
        </p:nvPicPr>
        <p:blipFill>
          <a:blip r:embed="rId25"/>
          <a:srcRect l="15539" t="13397" r="12296" b="5855"/>
          <a:stretch>
            <a:fillRect/>
          </a:stretch>
        </p:blipFill>
        <p:spPr>
          <a:xfrm>
            <a:off x="6191885" y="4391660"/>
            <a:ext cx="2783840" cy="2399665"/>
          </a:xfrm>
          <a:prstGeom prst="rect">
            <a:avLst/>
          </a:prstGeom>
        </p:spPr>
      </p:pic>
      <p:pic>
        <p:nvPicPr>
          <p:cNvPr id="11" name="图片 10" descr="C:/Users/Administrator/Desktop/图片12.jpg图片12"/>
          <p:cNvPicPr>
            <a:picLocks noChangeAspect="1"/>
          </p:cNvPicPr>
          <p:nvPr/>
        </p:nvPicPr>
        <p:blipFill>
          <a:blip r:embed="rId26"/>
          <a:srcRect l="12" r="12"/>
          <a:stretch>
            <a:fillRect/>
          </a:stretch>
        </p:blipFill>
        <p:spPr>
          <a:xfrm>
            <a:off x="735965" y="3884295"/>
            <a:ext cx="4199255" cy="2546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5215"/>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2298065" y="424180"/>
            <a:ext cx="10645140" cy="706755"/>
          </a:xfrm>
          <a:prstGeom prst="rect">
            <a:avLst/>
          </a:prstGeom>
          <a:noFill/>
        </p:spPr>
        <p:txBody>
          <a:bodyPr wrap="square" rtlCol="0" anchor="t">
            <a:spAutoFit/>
          </a:bodyPr>
          <a:p>
            <a:r>
              <a:rPr lang="en-US" sz="4000"/>
              <a:t>AF-0802</a:t>
            </a:r>
            <a:r>
              <a:rPr lang="en-US" altLang="zh-CN" sz="4000"/>
              <a:t>  DOUBLE-BARREL AIR FRYER</a:t>
            </a:r>
            <a:endParaRPr lang="en-US" altLang="zh-CN" sz="4000"/>
          </a:p>
        </p:txBody>
      </p:sp>
      <p:sp>
        <p:nvSpPr>
          <p:cNvPr id="17" name="文本框 16"/>
          <p:cNvSpPr txBox="1"/>
          <p:nvPr/>
        </p:nvSpPr>
        <p:spPr>
          <a:xfrm>
            <a:off x="4671060" y="1353185"/>
            <a:ext cx="4986655" cy="2306955"/>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Double-barrel design enables simultaneous cooking of different delicacies.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buttons offer instant enjoyment with just one touch.</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With a large capacity of 5L + 5L, it meets the needs of the whole family.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358005" y="236601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4354195" y="188468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6"/>
            </p:custDataLst>
          </p:nvPr>
        </p:nvSpPr>
        <p:spPr>
          <a:xfrm>
            <a:off x="4350385" y="138366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39749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7"/>
            </p:custDataLst>
          </p:nvPr>
        </p:nvSpPr>
        <p:spPr>
          <a:xfrm>
            <a:off x="10367010" y="456882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3" name="文本框 22"/>
          <p:cNvSpPr txBox="1"/>
          <p:nvPr>
            <p:custDataLst>
              <p:tags r:id="rId8"/>
            </p:custDataLst>
          </p:nvPr>
        </p:nvSpPr>
        <p:spPr>
          <a:xfrm>
            <a:off x="4347210" y="1165225"/>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6" name="文本框 25"/>
          <p:cNvSpPr txBox="1"/>
          <p:nvPr>
            <p:custDataLst>
              <p:tags r:id="rId9"/>
            </p:custDataLst>
          </p:nvPr>
        </p:nvSpPr>
        <p:spPr>
          <a:xfrm>
            <a:off x="4356735" y="287210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10"/>
            </p:custDataLst>
          </p:nvPr>
        </p:nvSpPr>
        <p:spPr>
          <a:xfrm>
            <a:off x="1038987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1"/>
            </p:custDataLst>
          </p:nvPr>
        </p:nvSpPr>
        <p:spPr>
          <a:xfrm>
            <a:off x="1037272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2"/>
          <a:stretch>
            <a:fillRect/>
          </a:stretch>
        </p:blipFill>
        <p:spPr>
          <a:xfrm>
            <a:off x="9931400" y="5588000"/>
            <a:ext cx="432435" cy="432435"/>
          </a:xfrm>
          <a:prstGeom prst="rect">
            <a:avLst/>
          </a:prstGeom>
        </p:spPr>
      </p:pic>
      <p:pic>
        <p:nvPicPr>
          <p:cNvPr id="2" name="图片 1" descr="秤"/>
          <p:cNvPicPr>
            <a:picLocks noChangeAspect="1"/>
          </p:cNvPicPr>
          <p:nvPr/>
        </p:nvPicPr>
        <p:blipFill>
          <a:blip r:embed="rId13"/>
          <a:stretch>
            <a:fillRect/>
          </a:stretch>
        </p:blipFill>
        <p:spPr>
          <a:xfrm>
            <a:off x="9962515" y="4693285"/>
            <a:ext cx="379095" cy="381000"/>
          </a:xfrm>
          <a:prstGeom prst="rect">
            <a:avLst/>
          </a:prstGeom>
        </p:spPr>
      </p:pic>
      <p:pic>
        <p:nvPicPr>
          <p:cNvPr id="4" name="图片 3" descr="船轮"/>
          <p:cNvPicPr>
            <a:picLocks noChangeAspect="1"/>
          </p:cNvPicPr>
          <p:nvPr/>
        </p:nvPicPr>
        <p:blipFill>
          <a:blip r:embed="rId14"/>
          <a:stretch>
            <a:fillRect/>
          </a:stretch>
        </p:blipFill>
        <p:spPr>
          <a:xfrm>
            <a:off x="9915525" y="2023745"/>
            <a:ext cx="407035" cy="390525"/>
          </a:xfrm>
          <a:prstGeom prst="rect">
            <a:avLst/>
          </a:prstGeom>
        </p:spPr>
      </p:pic>
      <p:sp>
        <p:nvSpPr>
          <p:cNvPr id="22" name="文本框 21"/>
          <p:cNvSpPr txBox="1"/>
          <p:nvPr/>
        </p:nvSpPr>
        <p:spPr>
          <a:xfrm>
            <a:off x="10386060" y="1862455"/>
            <a:ext cx="1143635" cy="368300"/>
          </a:xfrm>
          <a:prstGeom prst="rect">
            <a:avLst/>
          </a:prstGeom>
          <a:noFill/>
        </p:spPr>
        <p:txBody>
          <a:bodyPr wrap="square" rtlCol="0" anchor="t">
            <a:spAutoFit/>
          </a:bodyPr>
          <a:p>
            <a:r>
              <a:rPr lang="en-US" altLang="zh-CN">
                <a:solidFill>
                  <a:schemeClr val="tx1">
                    <a:lumMod val="75000"/>
                    <a:lumOff val="25000"/>
                  </a:schemeClr>
                </a:solidFill>
              </a:rPr>
              <a:t>2100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41717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5"/>
          <a:stretch>
            <a:fillRect/>
          </a:stretch>
        </p:blipFill>
        <p:spPr>
          <a:xfrm>
            <a:off x="9972675" y="2891155"/>
            <a:ext cx="387350" cy="389255"/>
          </a:xfrm>
          <a:prstGeom prst="rect">
            <a:avLst/>
          </a:prstGeom>
        </p:spPr>
      </p:pic>
      <p:sp>
        <p:nvSpPr>
          <p:cNvPr id="39" name="文本框 38"/>
          <p:cNvSpPr txBox="1"/>
          <p:nvPr>
            <p:custDataLst>
              <p:tags r:id="rId16"/>
            </p:custDataLst>
          </p:nvPr>
        </p:nvSpPr>
        <p:spPr>
          <a:xfrm>
            <a:off x="10392410" y="2765425"/>
            <a:ext cx="1863725" cy="368300"/>
          </a:xfrm>
          <a:prstGeom prst="rect">
            <a:avLst/>
          </a:prstGeom>
          <a:noFill/>
        </p:spPr>
        <p:txBody>
          <a:bodyPr wrap="square" rtlCol="0" anchor="t">
            <a:spAutoFit/>
          </a:bodyPr>
          <a:p>
            <a:r>
              <a:rPr lang="en-US">
                <a:solidFill>
                  <a:schemeClr val="tx1">
                    <a:lumMod val="75000"/>
                    <a:lumOff val="25000"/>
                  </a:schemeClr>
                </a:solidFill>
              </a:rPr>
              <a:t>37.4x35x41</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7"/>
            </p:custDataLst>
          </p:nvPr>
        </p:nvSpPr>
        <p:spPr>
          <a:xfrm>
            <a:off x="1041717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8"/>
            </p:custDataLst>
          </p:nvPr>
        </p:nvSpPr>
        <p:spPr>
          <a:xfrm>
            <a:off x="1040701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9"/>
            </p:custDataLst>
          </p:nvPr>
        </p:nvSpPr>
        <p:spPr>
          <a:xfrm>
            <a:off x="1041717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20"/>
          <a:stretch>
            <a:fillRect/>
          </a:stretch>
        </p:blipFill>
        <p:spPr>
          <a:xfrm>
            <a:off x="9966960" y="3816350"/>
            <a:ext cx="352425" cy="352425"/>
          </a:xfrm>
          <a:prstGeom prst="rect">
            <a:avLst/>
          </a:prstGeom>
        </p:spPr>
      </p:pic>
      <p:pic>
        <p:nvPicPr>
          <p:cNvPr id="48" name="图片 47" descr="C:/Users/Administrator/Desktop/图片13.png图片13"/>
          <p:cNvPicPr>
            <a:picLocks noChangeAspect="1"/>
          </p:cNvPicPr>
          <p:nvPr/>
        </p:nvPicPr>
        <p:blipFill>
          <a:blip r:embed="rId21"/>
          <a:srcRect l="14259" t="16167" r="16602" b="10035"/>
          <a:stretch>
            <a:fillRect/>
          </a:stretch>
        </p:blipFill>
        <p:spPr>
          <a:xfrm>
            <a:off x="4351020" y="4478655"/>
            <a:ext cx="2829560" cy="2326640"/>
          </a:xfrm>
          <a:prstGeom prst="rect">
            <a:avLst/>
          </a:prstGeom>
        </p:spPr>
      </p:pic>
      <p:sp>
        <p:nvSpPr>
          <p:cNvPr id="50" name="文本框 49"/>
          <p:cNvSpPr txBox="1"/>
          <p:nvPr>
            <p:custDataLst>
              <p:tags r:id="rId22"/>
            </p:custDataLst>
          </p:nvPr>
        </p:nvSpPr>
        <p:spPr>
          <a:xfrm>
            <a:off x="5163820" y="4161155"/>
            <a:ext cx="1386205" cy="275590"/>
          </a:xfrm>
          <a:prstGeom prst="rect">
            <a:avLst/>
          </a:prstGeom>
          <a:solidFill>
            <a:schemeClr val="bg1">
              <a:lumMod val="95000"/>
            </a:schemeClr>
          </a:solidFill>
        </p:spPr>
        <p:txBody>
          <a:bodyPr wrap="square" rtlCol="0">
            <a:spAutoFit/>
          </a:bodyPr>
          <a:p>
            <a:pPr algn="ctr"/>
            <a:r>
              <a:rPr lang="en-US" sz="1200"/>
              <a:t>I</a:t>
            </a:r>
            <a:r>
              <a:rPr sz="1200"/>
              <a:t>nvisible </a:t>
            </a:r>
            <a:r>
              <a:rPr lang="en-US" sz="1200"/>
              <a:t>T</a:t>
            </a:r>
            <a:r>
              <a:rPr sz="1200"/>
              <a:t>ype</a:t>
            </a:r>
            <a:endParaRPr sz="1200"/>
          </a:p>
        </p:txBody>
      </p:sp>
      <p:pic>
        <p:nvPicPr>
          <p:cNvPr id="5" name="图片 4" descr="C:/Users/Administrator/Desktop/图片14.png图片14"/>
          <p:cNvPicPr>
            <a:picLocks noChangeAspect="1"/>
          </p:cNvPicPr>
          <p:nvPr/>
        </p:nvPicPr>
        <p:blipFill>
          <a:blip r:embed="rId23"/>
          <a:srcRect l="16959" t="15724" b="15426"/>
          <a:stretch>
            <a:fillRect/>
          </a:stretch>
        </p:blipFill>
        <p:spPr>
          <a:xfrm>
            <a:off x="7180580" y="4497705"/>
            <a:ext cx="2792095" cy="2352040"/>
          </a:xfrm>
          <a:prstGeom prst="rect">
            <a:avLst/>
          </a:prstGeom>
        </p:spPr>
      </p:pic>
      <p:sp>
        <p:nvSpPr>
          <p:cNvPr id="12" name="文本框 11"/>
          <p:cNvSpPr txBox="1"/>
          <p:nvPr>
            <p:custDataLst>
              <p:tags r:id="rId24"/>
            </p:custDataLst>
          </p:nvPr>
        </p:nvSpPr>
        <p:spPr>
          <a:xfrm>
            <a:off x="7860030" y="4161155"/>
            <a:ext cx="1017905" cy="275590"/>
          </a:xfrm>
          <a:prstGeom prst="rect">
            <a:avLst/>
          </a:prstGeom>
          <a:solidFill>
            <a:schemeClr val="bg1">
              <a:lumMod val="95000"/>
            </a:schemeClr>
          </a:solidFill>
        </p:spPr>
        <p:txBody>
          <a:bodyPr wrap="square" rtlCol="0">
            <a:spAutoFit/>
          </a:bodyPr>
          <a:p>
            <a:pPr algn="ctr"/>
            <a:r>
              <a:rPr lang="en-US" sz="1200"/>
              <a:t>V</a:t>
            </a:r>
            <a:r>
              <a:rPr sz="1200"/>
              <a:t>isible </a:t>
            </a:r>
            <a:r>
              <a:rPr lang="en-US" sz="1200"/>
              <a:t>T</a:t>
            </a:r>
            <a:r>
              <a:rPr sz="1200"/>
              <a:t>ype</a:t>
            </a:r>
            <a:endParaRPr sz="1200"/>
          </a:p>
        </p:txBody>
      </p:sp>
      <p:pic>
        <p:nvPicPr>
          <p:cNvPr id="15" name="图片 14" descr="C:/Users/Administrator/Desktop/微信图片_20250513103243.jpg微信图片_20250513103243"/>
          <p:cNvPicPr>
            <a:picLocks noChangeAspect="1"/>
          </p:cNvPicPr>
          <p:nvPr/>
        </p:nvPicPr>
        <p:blipFill>
          <a:blip r:embed="rId25"/>
          <a:srcRect l="6" t="19697" r="6"/>
          <a:stretch>
            <a:fillRect/>
          </a:stretch>
        </p:blipFill>
        <p:spPr>
          <a:xfrm>
            <a:off x="726440" y="1776730"/>
            <a:ext cx="3333750" cy="43440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13835"/>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17" name="文本框 16"/>
          <p:cNvSpPr txBox="1"/>
          <p:nvPr/>
        </p:nvSpPr>
        <p:spPr>
          <a:xfrm>
            <a:off x="961390" y="1811020"/>
            <a:ext cx="4386580"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8</a:t>
            </a:r>
            <a:r>
              <a:rPr lang="zh-CN" altLang="en-US" sz="1600">
                <a:solidFill>
                  <a:schemeClr val="tx1">
                    <a:lumMod val="75000"/>
                    <a:lumOff val="25000"/>
                  </a:schemeClr>
                </a:solidFill>
                <a:latin typeface="Calibri" panose="020F0502020204030204" charset="0"/>
                <a:cs typeface="Calibri" panose="020F0502020204030204" charset="0"/>
              </a:rPr>
              <a:t>L large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a:t>
            </a:r>
            <a:r>
              <a:rPr lang="zh-CN" altLang="en-US" sz="1600">
                <a:solidFill>
                  <a:schemeClr val="tx1">
                    <a:lumMod val="75000"/>
                    <a:lumOff val="25000"/>
                  </a:schemeClr>
                </a:solidFill>
                <a:latin typeface="Calibri" panose="020F0502020204030204" charset="0"/>
                <a:cs typeface="Calibri" panose="020F0502020204030204" charset="0"/>
                <a:sym typeface="+mn-ea"/>
              </a:rPr>
              <a:t>Intelligent dual knobs for time and temperature control</a:t>
            </a:r>
            <a:endParaRPr lang="zh-CN" altLang="en-US" sz="1600">
              <a:solidFill>
                <a:schemeClr val="tx1">
                  <a:lumMod val="75000"/>
                  <a:lumOff val="25000"/>
                </a:schemeClr>
              </a:solidFill>
              <a:latin typeface="Calibri" panose="020F0502020204030204" charset="0"/>
              <a:cs typeface="Calibri" panose="020F0502020204030204" charset="0"/>
              <a:sym typeface="+mn-ea"/>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8" name="文本框 27"/>
          <p:cNvSpPr txBox="1"/>
          <p:nvPr>
            <p:custDataLst>
              <p:tags r:id="rId3"/>
            </p:custDataLst>
          </p:nvPr>
        </p:nvSpPr>
        <p:spPr>
          <a:xfrm>
            <a:off x="646430" y="21088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4"/>
            </p:custDataLst>
          </p:nvPr>
        </p:nvSpPr>
        <p:spPr>
          <a:xfrm>
            <a:off x="646430" y="185674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5"/>
            </p:custDataLst>
          </p:nvPr>
        </p:nvSpPr>
        <p:spPr>
          <a:xfrm>
            <a:off x="650875" y="161607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6"/>
          <a:stretch>
            <a:fillRect/>
          </a:stretch>
        </p:blipFill>
        <p:spPr>
          <a:xfrm>
            <a:off x="5674360" y="3992880"/>
            <a:ext cx="379095" cy="381000"/>
          </a:xfrm>
          <a:prstGeom prst="rect">
            <a:avLst/>
          </a:prstGeom>
        </p:spPr>
      </p:pic>
      <p:sp>
        <p:nvSpPr>
          <p:cNvPr id="10" name="文本框 9"/>
          <p:cNvSpPr txBox="1"/>
          <p:nvPr/>
        </p:nvSpPr>
        <p:spPr>
          <a:xfrm>
            <a:off x="6127750" y="4129405"/>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7"/>
          <a:stretch>
            <a:fillRect/>
          </a:stretch>
        </p:blipFill>
        <p:spPr>
          <a:xfrm>
            <a:off x="5611495" y="2183765"/>
            <a:ext cx="407035" cy="390525"/>
          </a:xfrm>
          <a:prstGeom prst="rect">
            <a:avLst/>
          </a:prstGeom>
        </p:spPr>
      </p:pic>
      <p:sp>
        <p:nvSpPr>
          <p:cNvPr id="12" name="文本框 11"/>
          <p:cNvSpPr txBox="1"/>
          <p:nvPr/>
        </p:nvSpPr>
        <p:spPr>
          <a:xfrm>
            <a:off x="6082030" y="2022475"/>
            <a:ext cx="1143635" cy="368300"/>
          </a:xfrm>
          <a:prstGeom prst="rect">
            <a:avLst/>
          </a:prstGeom>
          <a:noFill/>
        </p:spPr>
        <p:txBody>
          <a:bodyPr wrap="square" rtlCol="0" anchor="t">
            <a:spAutoFit/>
          </a:bodyPr>
          <a:p>
            <a:r>
              <a:rPr lang="en-US" altLang="zh-CN">
                <a:solidFill>
                  <a:schemeClr val="tx1">
                    <a:lumMod val="75000"/>
                    <a:lumOff val="25000"/>
                  </a:schemeClr>
                </a:solidFill>
              </a:rPr>
              <a:t>1800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6113145" y="22904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8"/>
          <a:stretch>
            <a:fillRect/>
          </a:stretch>
        </p:blipFill>
        <p:spPr>
          <a:xfrm>
            <a:off x="5683250" y="3038475"/>
            <a:ext cx="387350" cy="389255"/>
          </a:xfrm>
          <a:prstGeom prst="rect">
            <a:avLst/>
          </a:prstGeom>
        </p:spPr>
      </p:pic>
      <p:sp>
        <p:nvSpPr>
          <p:cNvPr id="16" name="文本框 15"/>
          <p:cNvSpPr txBox="1"/>
          <p:nvPr>
            <p:custDataLst>
              <p:tags r:id="rId9"/>
            </p:custDataLst>
          </p:nvPr>
        </p:nvSpPr>
        <p:spPr>
          <a:xfrm>
            <a:off x="6113145" y="2912745"/>
            <a:ext cx="2009140" cy="368300"/>
          </a:xfrm>
          <a:prstGeom prst="rect">
            <a:avLst/>
          </a:prstGeom>
          <a:noFill/>
        </p:spPr>
        <p:txBody>
          <a:bodyPr wrap="square" rtlCol="0" anchor="t">
            <a:spAutoFit/>
          </a:bodyPr>
          <a:p>
            <a:r>
              <a:rPr lang="en-US">
                <a:solidFill>
                  <a:schemeClr val="tx1">
                    <a:lumMod val="75000"/>
                    <a:lumOff val="25000"/>
                  </a:schemeClr>
                </a:solidFill>
              </a:rPr>
              <a:t>41.5*35.5*38.5</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0"/>
            </p:custDataLst>
          </p:nvPr>
        </p:nvSpPr>
        <p:spPr>
          <a:xfrm>
            <a:off x="6127750" y="3176905"/>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1"/>
            </p:custDataLst>
          </p:nvPr>
        </p:nvSpPr>
        <p:spPr>
          <a:xfrm>
            <a:off x="6097270" y="3856990"/>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3" name="文本框 22"/>
          <p:cNvSpPr txBox="1"/>
          <p:nvPr>
            <p:custDataLst>
              <p:tags r:id="rId12"/>
            </p:custDataLst>
          </p:nvPr>
        </p:nvSpPr>
        <p:spPr>
          <a:xfrm>
            <a:off x="646430" y="2607945"/>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3"/>
            </p:custDataLst>
          </p:nvPr>
        </p:nvSpPr>
        <p:spPr>
          <a:xfrm>
            <a:off x="6089650" y="470979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4"/>
            </p:custDataLst>
          </p:nvPr>
        </p:nvSpPr>
        <p:spPr>
          <a:xfrm>
            <a:off x="6099810" y="497776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5"/>
            </p:custDataLst>
          </p:nvPr>
        </p:nvSpPr>
        <p:spPr>
          <a:xfrm>
            <a:off x="6099175" y="586740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6"/>
            </p:custDataLst>
          </p:nvPr>
        </p:nvSpPr>
        <p:spPr>
          <a:xfrm>
            <a:off x="6102350" y="557466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7"/>
          <a:stretch>
            <a:fillRect/>
          </a:stretch>
        </p:blipFill>
        <p:spPr>
          <a:xfrm>
            <a:off x="5669915" y="4861560"/>
            <a:ext cx="352425" cy="352425"/>
          </a:xfrm>
          <a:prstGeom prst="rect">
            <a:avLst/>
          </a:prstGeom>
        </p:spPr>
      </p:pic>
      <p:pic>
        <p:nvPicPr>
          <p:cNvPr id="34" name="图片 33" descr="表"/>
          <p:cNvPicPr>
            <a:picLocks noChangeAspect="1"/>
          </p:cNvPicPr>
          <p:nvPr/>
        </p:nvPicPr>
        <p:blipFill>
          <a:blip r:embed="rId18"/>
          <a:stretch>
            <a:fillRect/>
          </a:stretch>
        </p:blipFill>
        <p:spPr>
          <a:xfrm>
            <a:off x="5650865" y="5702300"/>
            <a:ext cx="432435" cy="432435"/>
          </a:xfrm>
          <a:prstGeom prst="rect">
            <a:avLst/>
          </a:prstGeom>
        </p:spPr>
      </p:pic>
      <p:sp>
        <p:nvSpPr>
          <p:cNvPr id="41" name="文本框 40"/>
          <p:cNvSpPr txBox="1"/>
          <p:nvPr>
            <p:custDataLst>
              <p:tags r:id="rId19"/>
            </p:custDataLst>
          </p:nvPr>
        </p:nvSpPr>
        <p:spPr>
          <a:xfrm>
            <a:off x="715645" y="781050"/>
            <a:ext cx="6968490" cy="706755"/>
          </a:xfrm>
          <a:prstGeom prst="rect">
            <a:avLst/>
          </a:prstGeom>
          <a:noFill/>
        </p:spPr>
        <p:txBody>
          <a:bodyPr wrap="square" rtlCol="0" anchor="t">
            <a:spAutoFit/>
          </a:bodyPr>
          <a:p>
            <a:r>
              <a:rPr lang="en-US" sz="4000"/>
              <a:t>AF-0803</a:t>
            </a:r>
            <a:r>
              <a:rPr lang="en-US" altLang="zh-CN" sz="4000"/>
              <a:t> 8L  AIR FRYER</a:t>
            </a:r>
            <a:endParaRPr lang="en-US" altLang="zh-CN" sz="4000"/>
          </a:p>
        </p:txBody>
      </p:sp>
      <p:pic>
        <p:nvPicPr>
          <p:cNvPr id="43" name="图片 42" descr="C:/Users/Administrator/Desktop/图片17.png图片17"/>
          <p:cNvPicPr>
            <a:picLocks noChangeAspect="1"/>
          </p:cNvPicPr>
          <p:nvPr>
            <p:custDataLst>
              <p:tags r:id="rId20"/>
            </p:custDataLst>
          </p:nvPr>
        </p:nvPicPr>
        <p:blipFill>
          <a:blip r:embed="rId21"/>
          <a:srcRect l="18492" t="19284" r="13430" b="19284"/>
          <a:stretch>
            <a:fillRect/>
          </a:stretch>
        </p:blipFill>
        <p:spPr>
          <a:xfrm>
            <a:off x="646430" y="4491990"/>
            <a:ext cx="2157730" cy="2324100"/>
          </a:xfrm>
          <a:prstGeom prst="rect">
            <a:avLst/>
          </a:prstGeom>
        </p:spPr>
      </p:pic>
      <p:pic>
        <p:nvPicPr>
          <p:cNvPr id="44" name="图片 43" descr="C:/Users/Administrator/Desktop/图片16.png图片16"/>
          <p:cNvPicPr>
            <a:picLocks noChangeAspect="1"/>
          </p:cNvPicPr>
          <p:nvPr>
            <p:custDataLst>
              <p:tags r:id="rId22"/>
            </p:custDataLst>
          </p:nvPr>
        </p:nvPicPr>
        <p:blipFill>
          <a:blip r:embed="rId23"/>
          <a:srcRect l="24722" t="16976" r="4917" b="20727"/>
          <a:stretch>
            <a:fillRect/>
          </a:stretch>
        </p:blipFill>
        <p:spPr>
          <a:xfrm>
            <a:off x="3071495" y="4385310"/>
            <a:ext cx="2256790" cy="2385695"/>
          </a:xfrm>
          <a:prstGeom prst="rect">
            <a:avLst/>
          </a:prstGeom>
        </p:spPr>
      </p:pic>
      <p:sp>
        <p:nvSpPr>
          <p:cNvPr id="50" name="文本框 49"/>
          <p:cNvSpPr txBox="1"/>
          <p:nvPr>
            <p:custDataLst>
              <p:tags r:id="rId24"/>
            </p:custDataLst>
          </p:nvPr>
        </p:nvSpPr>
        <p:spPr>
          <a:xfrm>
            <a:off x="3453765" y="3959225"/>
            <a:ext cx="1297940" cy="460375"/>
          </a:xfrm>
          <a:prstGeom prst="rect">
            <a:avLst/>
          </a:prstGeom>
          <a:solidFill>
            <a:schemeClr val="bg1">
              <a:lumMod val="95000"/>
            </a:schemeClr>
          </a:solidFill>
        </p:spPr>
        <p:txBody>
          <a:bodyPr wrap="square" rtlCol="0">
            <a:spAutoFit/>
          </a:bodyPr>
          <a:p>
            <a:pPr algn="ctr"/>
            <a:r>
              <a:rPr sz="1200"/>
              <a:t>Mechanical </a:t>
            </a:r>
            <a:r>
              <a:rPr lang="en-US" sz="1200"/>
              <a:t>M</a:t>
            </a:r>
            <a:r>
              <a:rPr sz="1200"/>
              <a:t>odel</a:t>
            </a:r>
            <a:endParaRPr sz="1200"/>
          </a:p>
        </p:txBody>
      </p:sp>
      <p:sp>
        <p:nvSpPr>
          <p:cNvPr id="2" name="文本框 1"/>
          <p:cNvSpPr txBox="1"/>
          <p:nvPr>
            <p:custDataLst>
              <p:tags r:id="rId25"/>
            </p:custDataLst>
          </p:nvPr>
        </p:nvSpPr>
        <p:spPr>
          <a:xfrm>
            <a:off x="1167765" y="3997325"/>
            <a:ext cx="1297940" cy="275590"/>
          </a:xfrm>
          <a:prstGeom prst="rect">
            <a:avLst/>
          </a:prstGeom>
          <a:solidFill>
            <a:schemeClr val="bg1">
              <a:lumMod val="95000"/>
            </a:schemeClr>
          </a:solidFill>
        </p:spPr>
        <p:txBody>
          <a:bodyPr wrap="square" rtlCol="0">
            <a:spAutoFit/>
          </a:bodyPr>
          <a:p>
            <a:pPr algn="ctr"/>
            <a:r>
              <a:rPr sz="1200"/>
              <a:t>LCD model</a:t>
            </a:r>
            <a:endParaRPr sz="1200"/>
          </a:p>
        </p:txBody>
      </p:sp>
      <p:pic>
        <p:nvPicPr>
          <p:cNvPr id="4" name="图片 3" descr="微信图片_20250513113038"/>
          <p:cNvPicPr>
            <a:picLocks noChangeAspect="1"/>
          </p:cNvPicPr>
          <p:nvPr/>
        </p:nvPicPr>
        <p:blipFill>
          <a:blip r:embed="rId26"/>
          <a:stretch>
            <a:fillRect/>
          </a:stretch>
        </p:blipFill>
        <p:spPr>
          <a:xfrm>
            <a:off x="8331835" y="1258570"/>
            <a:ext cx="3530600" cy="50914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6148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056890" y="154305"/>
            <a:ext cx="8402320" cy="1322070"/>
          </a:xfrm>
          <a:prstGeom prst="rect">
            <a:avLst/>
          </a:prstGeom>
          <a:noFill/>
        </p:spPr>
        <p:txBody>
          <a:bodyPr wrap="square" rtlCol="0" anchor="t">
            <a:spAutoFit/>
          </a:bodyPr>
          <a:p>
            <a:r>
              <a:rPr lang="en-US" sz="4000"/>
              <a:t>AF-0805</a:t>
            </a:r>
            <a:r>
              <a:rPr lang="en-US" altLang="zh-CN" sz="4000"/>
              <a:t> 8L  M</a:t>
            </a:r>
            <a:r>
              <a:rPr lang="en-US" altLang="zh-CN" sz="4000"/>
              <a:t>ECHANICAL-STYLE AIR FRYER</a:t>
            </a:r>
            <a:endParaRPr lang="en-US" altLang="zh-CN" sz="4000"/>
          </a:p>
        </p:txBody>
      </p:sp>
      <p:sp>
        <p:nvSpPr>
          <p:cNvPr id="17" name="文本框 16"/>
          <p:cNvSpPr txBox="1"/>
          <p:nvPr/>
        </p:nvSpPr>
        <p:spPr>
          <a:xfrm>
            <a:off x="4672330" y="1711960"/>
            <a:ext cx="4977130"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sym typeface="+mn-ea"/>
              </a:rPr>
              <a:t>8</a:t>
            </a:r>
            <a:r>
              <a:rPr lang="zh-CN" altLang="en-US" sz="1600">
                <a:solidFill>
                  <a:schemeClr val="tx1">
                    <a:lumMod val="75000"/>
                    <a:lumOff val="25000"/>
                  </a:schemeClr>
                </a:solidFill>
                <a:latin typeface="Calibri" panose="020F0502020204030204" charset="0"/>
                <a:cs typeface="Calibri" panose="020F0502020204030204" charset="0"/>
                <a:sym typeface="+mn-ea"/>
              </a:rPr>
              <a:t>L large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Intelligent dual knobs for time and temperature control, cook as you wish.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366260" y="175958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4369435" y="246888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18032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6"/>
            </p:custDataLst>
          </p:nvPr>
        </p:nvSpPr>
        <p:spPr>
          <a:xfrm>
            <a:off x="10149840" y="456882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6" name="文本框 25"/>
          <p:cNvSpPr txBox="1"/>
          <p:nvPr>
            <p:custDataLst>
              <p:tags r:id="rId7"/>
            </p:custDataLst>
          </p:nvPr>
        </p:nvSpPr>
        <p:spPr>
          <a:xfrm>
            <a:off x="4369435" y="201612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8"/>
            </p:custDataLst>
          </p:nvPr>
        </p:nvSpPr>
        <p:spPr>
          <a:xfrm>
            <a:off x="1017270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9"/>
            </p:custDataLst>
          </p:nvPr>
        </p:nvSpPr>
        <p:spPr>
          <a:xfrm>
            <a:off x="1015555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0"/>
          <a:stretch>
            <a:fillRect/>
          </a:stretch>
        </p:blipFill>
        <p:spPr>
          <a:xfrm>
            <a:off x="9714230" y="5588000"/>
            <a:ext cx="432435" cy="432435"/>
          </a:xfrm>
          <a:prstGeom prst="rect">
            <a:avLst/>
          </a:prstGeom>
        </p:spPr>
      </p:pic>
      <p:sp>
        <p:nvSpPr>
          <p:cNvPr id="36" name="文本框 35"/>
          <p:cNvSpPr txBox="1"/>
          <p:nvPr>
            <p:custDataLst>
              <p:tags r:id="rId11"/>
            </p:custDataLst>
          </p:nvPr>
        </p:nvSpPr>
        <p:spPr>
          <a:xfrm>
            <a:off x="4359910" y="15246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2" name="图片 1" descr="秤"/>
          <p:cNvPicPr>
            <a:picLocks noChangeAspect="1"/>
          </p:cNvPicPr>
          <p:nvPr/>
        </p:nvPicPr>
        <p:blipFill>
          <a:blip r:embed="rId12"/>
          <a:stretch>
            <a:fillRect/>
          </a:stretch>
        </p:blipFill>
        <p:spPr>
          <a:xfrm>
            <a:off x="9745345" y="4693285"/>
            <a:ext cx="379095" cy="381000"/>
          </a:xfrm>
          <a:prstGeom prst="rect">
            <a:avLst/>
          </a:prstGeom>
        </p:spPr>
      </p:pic>
      <p:pic>
        <p:nvPicPr>
          <p:cNvPr id="4" name="图片 3" descr="船轮"/>
          <p:cNvPicPr>
            <a:picLocks noChangeAspect="1"/>
          </p:cNvPicPr>
          <p:nvPr/>
        </p:nvPicPr>
        <p:blipFill>
          <a:blip r:embed="rId13"/>
          <a:stretch>
            <a:fillRect/>
          </a:stretch>
        </p:blipFill>
        <p:spPr>
          <a:xfrm>
            <a:off x="9721215" y="2023745"/>
            <a:ext cx="407035" cy="390525"/>
          </a:xfrm>
          <a:prstGeom prst="rect">
            <a:avLst/>
          </a:prstGeom>
        </p:spPr>
      </p:pic>
      <p:sp>
        <p:nvSpPr>
          <p:cNvPr id="22" name="文本框 21"/>
          <p:cNvSpPr txBox="1"/>
          <p:nvPr/>
        </p:nvSpPr>
        <p:spPr>
          <a:xfrm>
            <a:off x="10168890" y="1862455"/>
            <a:ext cx="1143635" cy="368300"/>
          </a:xfrm>
          <a:prstGeom prst="rect">
            <a:avLst/>
          </a:prstGeom>
          <a:noFill/>
        </p:spPr>
        <p:txBody>
          <a:bodyPr wrap="square" rtlCol="0" anchor="t">
            <a:spAutoFit/>
          </a:bodyPr>
          <a:p>
            <a:r>
              <a:rPr lang="en-US" altLang="zh-CN">
                <a:solidFill>
                  <a:schemeClr val="tx1">
                    <a:lumMod val="75000"/>
                    <a:lumOff val="25000"/>
                  </a:schemeClr>
                </a:solidFill>
              </a:rPr>
              <a:t>1700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20000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4"/>
          <a:stretch>
            <a:fillRect/>
          </a:stretch>
        </p:blipFill>
        <p:spPr>
          <a:xfrm>
            <a:off x="9755505" y="2891155"/>
            <a:ext cx="387350" cy="389255"/>
          </a:xfrm>
          <a:prstGeom prst="rect">
            <a:avLst/>
          </a:prstGeom>
        </p:spPr>
      </p:pic>
      <p:sp>
        <p:nvSpPr>
          <p:cNvPr id="39" name="文本框 38"/>
          <p:cNvSpPr txBox="1"/>
          <p:nvPr>
            <p:custDataLst>
              <p:tags r:id="rId15"/>
            </p:custDataLst>
          </p:nvPr>
        </p:nvSpPr>
        <p:spPr>
          <a:xfrm>
            <a:off x="10175240" y="2765425"/>
            <a:ext cx="1863725" cy="368300"/>
          </a:xfrm>
          <a:prstGeom prst="rect">
            <a:avLst/>
          </a:prstGeom>
          <a:noFill/>
        </p:spPr>
        <p:txBody>
          <a:bodyPr wrap="square" rtlCol="0" anchor="t">
            <a:spAutoFit/>
          </a:bodyPr>
          <a:p>
            <a:r>
              <a:rPr lang="en-US">
                <a:solidFill>
                  <a:schemeClr val="tx1">
                    <a:lumMod val="75000"/>
                    <a:lumOff val="25000"/>
                  </a:schemeClr>
                </a:solidFill>
              </a:rPr>
              <a:t>35*35*37</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6"/>
            </p:custDataLst>
          </p:nvPr>
        </p:nvSpPr>
        <p:spPr>
          <a:xfrm>
            <a:off x="1020000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7"/>
            </p:custDataLst>
          </p:nvPr>
        </p:nvSpPr>
        <p:spPr>
          <a:xfrm>
            <a:off x="1018984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8"/>
            </p:custDataLst>
          </p:nvPr>
        </p:nvSpPr>
        <p:spPr>
          <a:xfrm>
            <a:off x="1020000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19"/>
          <a:stretch>
            <a:fillRect/>
          </a:stretch>
        </p:blipFill>
        <p:spPr>
          <a:xfrm>
            <a:off x="9749790" y="3816350"/>
            <a:ext cx="352425" cy="352425"/>
          </a:xfrm>
          <a:prstGeom prst="rect">
            <a:avLst/>
          </a:prstGeom>
        </p:spPr>
      </p:pic>
      <p:pic>
        <p:nvPicPr>
          <p:cNvPr id="11" name="图片 10" descr="C:/Users/Administrator/Desktop/图片18.png图片18"/>
          <p:cNvPicPr>
            <a:picLocks noChangeAspect="1"/>
          </p:cNvPicPr>
          <p:nvPr/>
        </p:nvPicPr>
        <p:blipFill>
          <a:blip r:embed="rId20"/>
          <a:srcRect l="3988" r="3988"/>
          <a:stretch>
            <a:fillRect/>
          </a:stretch>
        </p:blipFill>
        <p:spPr>
          <a:xfrm>
            <a:off x="4479290" y="4039870"/>
            <a:ext cx="2310765" cy="2510790"/>
          </a:xfrm>
          <a:prstGeom prst="rect">
            <a:avLst/>
          </a:prstGeom>
        </p:spPr>
      </p:pic>
      <p:pic>
        <p:nvPicPr>
          <p:cNvPr id="12" name="图片 11" descr="C:/Users/Administrator/Desktop/图片5.jpg图片5"/>
          <p:cNvPicPr>
            <a:picLocks noChangeAspect="1"/>
          </p:cNvPicPr>
          <p:nvPr/>
        </p:nvPicPr>
        <p:blipFill>
          <a:blip r:embed="rId21"/>
          <a:srcRect l="3947" r="3947"/>
          <a:stretch>
            <a:fillRect/>
          </a:stretch>
        </p:blipFill>
        <p:spPr>
          <a:xfrm>
            <a:off x="617220" y="1625600"/>
            <a:ext cx="3377565" cy="4770120"/>
          </a:xfrm>
          <a:prstGeom prst="rect">
            <a:avLst/>
          </a:prstGeom>
        </p:spPr>
      </p:pic>
      <p:sp>
        <p:nvSpPr>
          <p:cNvPr id="50" name="文本框 49"/>
          <p:cNvSpPr txBox="1"/>
          <p:nvPr>
            <p:custDataLst>
              <p:tags r:id="rId22"/>
            </p:custDataLst>
          </p:nvPr>
        </p:nvSpPr>
        <p:spPr>
          <a:xfrm>
            <a:off x="4986020" y="3674745"/>
            <a:ext cx="1297940" cy="275590"/>
          </a:xfrm>
          <a:prstGeom prst="rect">
            <a:avLst/>
          </a:prstGeom>
          <a:solidFill>
            <a:schemeClr val="bg1">
              <a:lumMod val="95000"/>
            </a:schemeClr>
          </a:solidFill>
        </p:spPr>
        <p:txBody>
          <a:bodyPr wrap="square" rtlCol="0">
            <a:spAutoFit/>
          </a:bodyPr>
          <a:p>
            <a:pPr algn="ctr"/>
            <a:r>
              <a:rPr lang="en-US" sz="1200">
                <a:sym typeface="+mn-ea"/>
              </a:rPr>
              <a:t>I</a:t>
            </a:r>
            <a:r>
              <a:rPr sz="1200">
                <a:sym typeface="+mn-ea"/>
              </a:rPr>
              <a:t>nvisible </a:t>
            </a:r>
            <a:r>
              <a:rPr lang="en-US" sz="1200">
                <a:sym typeface="+mn-ea"/>
              </a:rPr>
              <a:t>T</a:t>
            </a:r>
            <a:r>
              <a:rPr sz="1200">
                <a:sym typeface="+mn-ea"/>
              </a:rPr>
              <a:t>ype</a:t>
            </a:r>
            <a:endParaRPr sz="1200">
              <a:sym typeface="+mn-ea"/>
            </a:endParaRPr>
          </a:p>
        </p:txBody>
      </p:sp>
      <p:pic>
        <p:nvPicPr>
          <p:cNvPr id="3" name="图片 2" descr="图片19"/>
          <p:cNvPicPr>
            <a:picLocks noChangeAspect="1"/>
          </p:cNvPicPr>
          <p:nvPr/>
        </p:nvPicPr>
        <p:blipFill>
          <a:blip r:embed="rId23"/>
          <a:srcRect l="18179" t="17481" r="14289" b="13097"/>
          <a:stretch>
            <a:fillRect/>
          </a:stretch>
        </p:blipFill>
        <p:spPr>
          <a:xfrm>
            <a:off x="7049770" y="4039870"/>
            <a:ext cx="2404110" cy="2559050"/>
          </a:xfrm>
          <a:prstGeom prst="rect">
            <a:avLst/>
          </a:prstGeom>
        </p:spPr>
      </p:pic>
      <p:sp>
        <p:nvSpPr>
          <p:cNvPr id="5" name="文本框 4"/>
          <p:cNvSpPr txBox="1"/>
          <p:nvPr>
            <p:custDataLst>
              <p:tags r:id="rId24"/>
            </p:custDataLst>
          </p:nvPr>
        </p:nvSpPr>
        <p:spPr>
          <a:xfrm>
            <a:off x="7743190" y="3674745"/>
            <a:ext cx="1017905" cy="275590"/>
          </a:xfrm>
          <a:prstGeom prst="rect">
            <a:avLst/>
          </a:prstGeom>
          <a:solidFill>
            <a:schemeClr val="bg1">
              <a:lumMod val="95000"/>
            </a:schemeClr>
          </a:solidFill>
        </p:spPr>
        <p:txBody>
          <a:bodyPr wrap="square" rtlCol="0">
            <a:spAutoFit/>
          </a:bodyPr>
          <a:p>
            <a:pPr algn="ctr"/>
            <a:r>
              <a:rPr lang="en-US" sz="1200"/>
              <a:t>V</a:t>
            </a:r>
            <a:r>
              <a:rPr sz="1200"/>
              <a:t>isible </a:t>
            </a:r>
            <a:r>
              <a:rPr lang="en-US" sz="1200"/>
              <a:t>T</a:t>
            </a:r>
            <a:r>
              <a:rPr sz="1200"/>
              <a:t>ype</a:t>
            </a:r>
            <a:endParaRPr sz="12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7440"/>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380105" y="330835"/>
            <a:ext cx="6968490" cy="706755"/>
          </a:xfrm>
          <a:prstGeom prst="rect">
            <a:avLst/>
          </a:prstGeom>
          <a:noFill/>
        </p:spPr>
        <p:txBody>
          <a:bodyPr wrap="square" rtlCol="0" anchor="t">
            <a:spAutoFit/>
          </a:bodyPr>
          <a:p>
            <a:r>
              <a:rPr lang="en-US" sz="4000"/>
              <a:t>AF-0806</a:t>
            </a:r>
            <a:r>
              <a:rPr lang="en-US" altLang="zh-CN" sz="4000"/>
              <a:t> 8L  AIR FRYER</a:t>
            </a:r>
            <a:endParaRPr lang="en-US" altLang="zh-CN" sz="4000"/>
          </a:p>
        </p:txBody>
      </p:sp>
      <p:sp>
        <p:nvSpPr>
          <p:cNvPr id="17" name="文本框 16"/>
          <p:cNvSpPr txBox="1"/>
          <p:nvPr/>
        </p:nvSpPr>
        <p:spPr>
          <a:xfrm>
            <a:off x="4704080" y="1506855"/>
            <a:ext cx="4368165" cy="132207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sym typeface="+mn-ea"/>
              </a:rPr>
              <a:t>8</a:t>
            </a:r>
            <a:r>
              <a:rPr lang="zh-CN" altLang="en-US" sz="1600">
                <a:solidFill>
                  <a:schemeClr val="tx1">
                    <a:lumMod val="75000"/>
                    <a:lumOff val="25000"/>
                  </a:schemeClr>
                </a:solidFill>
                <a:latin typeface="Calibri" panose="020F0502020204030204" charset="0"/>
                <a:cs typeface="Calibri" panose="020F0502020204030204" charset="0"/>
                <a:sym typeface="+mn-ea"/>
              </a:rPr>
              <a:t>L large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8" name="文本框 27"/>
          <p:cNvSpPr txBox="1"/>
          <p:nvPr>
            <p:custDataLst>
              <p:tags r:id="rId4"/>
            </p:custDataLst>
          </p:nvPr>
        </p:nvSpPr>
        <p:spPr>
          <a:xfrm>
            <a:off x="4385310" y="180276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5"/>
            </p:custDataLst>
          </p:nvPr>
        </p:nvSpPr>
        <p:spPr>
          <a:xfrm>
            <a:off x="4393565" y="12763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6"/>
            </p:custDataLst>
          </p:nvPr>
        </p:nvSpPr>
        <p:spPr>
          <a:xfrm>
            <a:off x="4398645" y="153479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18032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7"/>
            </p:custDataLst>
          </p:nvPr>
        </p:nvSpPr>
        <p:spPr>
          <a:xfrm>
            <a:off x="10149840" y="456882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3" name="文本框 22"/>
          <p:cNvSpPr txBox="1"/>
          <p:nvPr>
            <p:custDataLst>
              <p:tags r:id="rId8"/>
            </p:custDataLst>
          </p:nvPr>
        </p:nvSpPr>
        <p:spPr>
          <a:xfrm>
            <a:off x="4385310" y="2082165"/>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9"/>
            </p:custDataLst>
          </p:nvPr>
        </p:nvSpPr>
        <p:spPr>
          <a:xfrm>
            <a:off x="1017270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0"/>
            </p:custDataLst>
          </p:nvPr>
        </p:nvSpPr>
        <p:spPr>
          <a:xfrm>
            <a:off x="1015555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1"/>
          <a:stretch>
            <a:fillRect/>
          </a:stretch>
        </p:blipFill>
        <p:spPr>
          <a:xfrm>
            <a:off x="9714230" y="5588000"/>
            <a:ext cx="432435" cy="432435"/>
          </a:xfrm>
          <a:prstGeom prst="rect">
            <a:avLst/>
          </a:prstGeom>
        </p:spPr>
      </p:pic>
      <p:pic>
        <p:nvPicPr>
          <p:cNvPr id="2" name="图片 1" descr="秤"/>
          <p:cNvPicPr>
            <a:picLocks noChangeAspect="1"/>
          </p:cNvPicPr>
          <p:nvPr/>
        </p:nvPicPr>
        <p:blipFill>
          <a:blip r:embed="rId12"/>
          <a:stretch>
            <a:fillRect/>
          </a:stretch>
        </p:blipFill>
        <p:spPr>
          <a:xfrm>
            <a:off x="9745345" y="4693285"/>
            <a:ext cx="379095" cy="381000"/>
          </a:xfrm>
          <a:prstGeom prst="rect">
            <a:avLst/>
          </a:prstGeom>
        </p:spPr>
      </p:pic>
      <p:pic>
        <p:nvPicPr>
          <p:cNvPr id="4" name="图片 3" descr="船轮"/>
          <p:cNvPicPr>
            <a:picLocks noChangeAspect="1"/>
          </p:cNvPicPr>
          <p:nvPr/>
        </p:nvPicPr>
        <p:blipFill>
          <a:blip r:embed="rId13"/>
          <a:stretch>
            <a:fillRect/>
          </a:stretch>
        </p:blipFill>
        <p:spPr>
          <a:xfrm>
            <a:off x="9721215" y="2023745"/>
            <a:ext cx="407035" cy="390525"/>
          </a:xfrm>
          <a:prstGeom prst="rect">
            <a:avLst/>
          </a:prstGeom>
        </p:spPr>
      </p:pic>
      <p:sp>
        <p:nvSpPr>
          <p:cNvPr id="22" name="文本框 21"/>
          <p:cNvSpPr txBox="1"/>
          <p:nvPr/>
        </p:nvSpPr>
        <p:spPr>
          <a:xfrm>
            <a:off x="10168890" y="1862455"/>
            <a:ext cx="1143635" cy="368300"/>
          </a:xfrm>
          <a:prstGeom prst="rect">
            <a:avLst/>
          </a:prstGeom>
          <a:noFill/>
        </p:spPr>
        <p:txBody>
          <a:bodyPr wrap="square" rtlCol="0" anchor="t">
            <a:spAutoFit/>
          </a:bodyPr>
          <a:p>
            <a:r>
              <a:rPr lang="en-US" altLang="zh-CN">
                <a:solidFill>
                  <a:schemeClr val="tx1">
                    <a:lumMod val="75000"/>
                    <a:lumOff val="25000"/>
                  </a:schemeClr>
                </a:solidFill>
              </a:rPr>
              <a:t>1700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20000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4"/>
          <a:stretch>
            <a:fillRect/>
          </a:stretch>
        </p:blipFill>
        <p:spPr>
          <a:xfrm>
            <a:off x="9755505" y="2891155"/>
            <a:ext cx="387350" cy="389255"/>
          </a:xfrm>
          <a:prstGeom prst="rect">
            <a:avLst/>
          </a:prstGeom>
        </p:spPr>
      </p:pic>
      <p:sp>
        <p:nvSpPr>
          <p:cNvPr id="39" name="文本框 38"/>
          <p:cNvSpPr txBox="1"/>
          <p:nvPr>
            <p:custDataLst>
              <p:tags r:id="rId15"/>
            </p:custDataLst>
          </p:nvPr>
        </p:nvSpPr>
        <p:spPr>
          <a:xfrm>
            <a:off x="10175240" y="2765425"/>
            <a:ext cx="1863725" cy="368300"/>
          </a:xfrm>
          <a:prstGeom prst="rect">
            <a:avLst/>
          </a:prstGeom>
          <a:noFill/>
        </p:spPr>
        <p:txBody>
          <a:bodyPr wrap="square" rtlCol="0" anchor="t">
            <a:spAutoFit/>
          </a:bodyPr>
          <a:p>
            <a:r>
              <a:rPr lang="en-US">
                <a:solidFill>
                  <a:schemeClr val="tx1">
                    <a:lumMod val="75000"/>
                    <a:lumOff val="25000"/>
                  </a:schemeClr>
                </a:solidFill>
              </a:rPr>
              <a:t>35*35*37</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6"/>
            </p:custDataLst>
          </p:nvPr>
        </p:nvSpPr>
        <p:spPr>
          <a:xfrm>
            <a:off x="1020000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7"/>
            </p:custDataLst>
          </p:nvPr>
        </p:nvSpPr>
        <p:spPr>
          <a:xfrm>
            <a:off x="1018984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8"/>
            </p:custDataLst>
          </p:nvPr>
        </p:nvSpPr>
        <p:spPr>
          <a:xfrm>
            <a:off x="1020000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19"/>
          <a:stretch>
            <a:fillRect/>
          </a:stretch>
        </p:blipFill>
        <p:spPr>
          <a:xfrm>
            <a:off x="9749790" y="3816350"/>
            <a:ext cx="352425" cy="352425"/>
          </a:xfrm>
          <a:prstGeom prst="rect">
            <a:avLst/>
          </a:prstGeom>
        </p:spPr>
      </p:pic>
      <p:sp>
        <p:nvSpPr>
          <p:cNvPr id="50" name="文本框 49"/>
          <p:cNvSpPr txBox="1"/>
          <p:nvPr>
            <p:custDataLst>
              <p:tags r:id="rId20"/>
            </p:custDataLst>
          </p:nvPr>
        </p:nvSpPr>
        <p:spPr>
          <a:xfrm>
            <a:off x="615315" y="4061460"/>
            <a:ext cx="1297940" cy="306705"/>
          </a:xfrm>
          <a:prstGeom prst="rect">
            <a:avLst/>
          </a:prstGeom>
          <a:solidFill>
            <a:schemeClr val="bg1">
              <a:lumMod val="95000"/>
            </a:schemeClr>
          </a:solidFill>
        </p:spPr>
        <p:txBody>
          <a:bodyPr wrap="square" rtlCol="0">
            <a:spAutoFit/>
          </a:bodyPr>
          <a:p>
            <a:pPr algn="ctr"/>
            <a:r>
              <a:rPr lang="en-US" sz="1400">
                <a:sym typeface="+mn-ea"/>
              </a:rPr>
              <a:t>I</a:t>
            </a:r>
            <a:r>
              <a:rPr sz="1400">
                <a:sym typeface="+mn-ea"/>
              </a:rPr>
              <a:t>nvisible </a:t>
            </a:r>
            <a:r>
              <a:rPr lang="en-US" sz="1400">
                <a:sym typeface="+mn-ea"/>
              </a:rPr>
              <a:t>T</a:t>
            </a:r>
            <a:r>
              <a:rPr sz="1400">
                <a:sym typeface="+mn-ea"/>
              </a:rPr>
              <a:t>ype</a:t>
            </a:r>
            <a:endParaRPr sz="1400">
              <a:sym typeface="+mn-ea"/>
            </a:endParaRPr>
          </a:p>
        </p:txBody>
      </p:sp>
      <p:sp>
        <p:nvSpPr>
          <p:cNvPr id="5" name="文本框 4"/>
          <p:cNvSpPr txBox="1"/>
          <p:nvPr>
            <p:custDataLst>
              <p:tags r:id="rId21"/>
            </p:custDataLst>
          </p:nvPr>
        </p:nvSpPr>
        <p:spPr>
          <a:xfrm>
            <a:off x="687705" y="1200150"/>
            <a:ext cx="1225550" cy="306705"/>
          </a:xfrm>
          <a:prstGeom prst="rect">
            <a:avLst/>
          </a:prstGeom>
          <a:solidFill>
            <a:schemeClr val="bg1">
              <a:lumMod val="95000"/>
            </a:schemeClr>
          </a:solidFill>
        </p:spPr>
        <p:txBody>
          <a:bodyPr wrap="square" rtlCol="0">
            <a:spAutoFit/>
          </a:bodyPr>
          <a:p>
            <a:pPr algn="ctr"/>
            <a:r>
              <a:rPr lang="en-US" sz="1400"/>
              <a:t>V</a:t>
            </a:r>
            <a:r>
              <a:rPr sz="1400"/>
              <a:t>isible </a:t>
            </a:r>
            <a:r>
              <a:rPr lang="en-US" sz="1400"/>
              <a:t>T</a:t>
            </a:r>
            <a:r>
              <a:rPr sz="1400"/>
              <a:t>ype</a:t>
            </a:r>
            <a:endParaRPr sz="1400"/>
          </a:p>
        </p:txBody>
      </p:sp>
      <p:pic>
        <p:nvPicPr>
          <p:cNvPr id="14" name="图片 13"/>
          <p:cNvPicPr>
            <a:picLocks noChangeAspect="1"/>
          </p:cNvPicPr>
          <p:nvPr>
            <p:custDataLst>
              <p:tags r:id="rId22"/>
            </p:custDataLst>
          </p:nvPr>
        </p:nvPicPr>
        <p:blipFill>
          <a:blip r:embed="rId23"/>
          <a:srcRect t="6831" b="412"/>
          <a:stretch>
            <a:fillRect/>
          </a:stretch>
        </p:blipFill>
        <p:spPr>
          <a:xfrm>
            <a:off x="891540" y="1685290"/>
            <a:ext cx="2488565" cy="2308225"/>
          </a:xfrm>
          <a:prstGeom prst="rect">
            <a:avLst/>
          </a:prstGeom>
        </p:spPr>
      </p:pic>
      <p:pic>
        <p:nvPicPr>
          <p:cNvPr id="15" name="图片 14"/>
          <p:cNvPicPr>
            <a:picLocks noChangeAspect="1"/>
          </p:cNvPicPr>
          <p:nvPr>
            <p:custDataLst>
              <p:tags r:id="rId24"/>
            </p:custDataLst>
          </p:nvPr>
        </p:nvPicPr>
        <p:blipFill>
          <a:blip r:embed="rId25"/>
          <a:srcRect t="8788" b="6584"/>
          <a:stretch>
            <a:fillRect/>
          </a:stretch>
        </p:blipFill>
        <p:spPr>
          <a:xfrm>
            <a:off x="891540" y="4421505"/>
            <a:ext cx="2647315" cy="2240915"/>
          </a:xfrm>
          <a:prstGeom prst="rect">
            <a:avLst/>
          </a:prstGeom>
        </p:spPr>
      </p:pic>
      <p:pic>
        <p:nvPicPr>
          <p:cNvPr id="16" name="图片 15" descr="41b2e1d6c86e70903db30896e8d9a20"/>
          <p:cNvPicPr>
            <a:picLocks noChangeAspect="1"/>
          </p:cNvPicPr>
          <p:nvPr/>
        </p:nvPicPr>
        <p:blipFill>
          <a:blip r:embed="rId26"/>
          <a:srcRect l="4282" t="5603" r="4297" b="7159"/>
          <a:stretch>
            <a:fillRect/>
          </a:stretch>
        </p:blipFill>
        <p:spPr>
          <a:xfrm>
            <a:off x="4701540" y="3507740"/>
            <a:ext cx="3850005" cy="3203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192270"/>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3424555" y="338455"/>
            <a:ext cx="6968490" cy="706755"/>
          </a:xfrm>
          <a:prstGeom prst="rect">
            <a:avLst/>
          </a:prstGeom>
          <a:noFill/>
        </p:spPr>
        <p:txBody>
          <a:bodyPr wrap="square" rtlCol="0" anchor="t">
            <a:spAutoFit/>
          </a:bodyPr>
          <a:p>
            <a:r>
              <a:rPr lang="en-US" sz="4000"/>
              <a:t>AF-0807</a:t>
            </a:r>
            <a:r>
              <a:rPr lang="en-US" altLang="zh-CN" sz="4000"/>
              <a:t> 8L  AIR FRYER</a:t>
            </a:r>
            <a:endParaRPr lang="en-US" altLang="zh-CN" sz="4000"/>
          </a:p>
        </p:txBody>
      </p:sp>
      <p:sp>
        <p:nvSpPr>
          <p:cNvPr id="17" name="文本框 16"/>
          <p:cNvSpPr txBox="1"/>
          <p:nvPr/>
        </p:nvSpPr>
        <p:spPr>
          <a:xfrm>
            <a:off x="716280" y="4526915"/>
            <a:ext cx="4665980" cy="132207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sym typeface="+mn-ea"/>
              </a:rPr>
              <a:t>8</a:t>
            </a:r>
            <a:r>
              <a:rPr lang="zh-CN" altLang="en-US" sz="1600">
                <a:solidFill>
                  <a:schemeClr val="tx1">
                    <a:lumMod val="75000"/>
                    <a:lumOff val="25000"/>
                  </a:schemeClr>
                </a:solidFill>
                <a:latin typeface="Calibri" panose="020F0502020204030204" charset="0"/>
                <a:cs typeface="Calibri" panose="020F0502020204030204" charset="0"/>
                <a:sym typeface="+mn-ea"/>
              </a:rPr>
              <a:t>L large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8" name="文本框 27"/>
          <p:cNvSpPr txBox="1"/>
          <p:nvPr>
            <p:custDataLst>
              <p:tags r:id="rId4"/>
            </p:custDataLst>
          </p:nvPr>
        </p:nvSpPr>
        <p:spPr>
          <a:xfrm>
            <a:off x="404495" y="45783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5"/>
            </p:custDataLst>
          </p:nvPr>
        </p:nvSpPr>
        <p:spPr>
          <a:xfrm>
            <a:off x="405765" y="43243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6"/>
            </p:custDataLst>
          </p:nvPr>
        </p:nvSpPr>
        <p:spPr>
          <a:xfrm>
            <a:off x="396240" y="481520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180320" y="4861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7"/>
            </p:custDataLst>
          </p:nvPr>
        </p:nvSpPr>
        <p:spPr>
          <a:xfrm>
            <a:off x="10167620" y="457898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6" name="文本框 25"/>
          <p:cNvSpPr txBox="1"/>
          <p:nvPr>
            <p:custDataLst>
              <p:tags r:id="rId8"/>
            </p:custDataLst>
          </p:nvPr>
        </p:nvSpPr>
        <p:spPr>
          <a:xfrm>
            <a:off x="386715" y="505206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9"/>
            </p:custDataLst>
          </p:nvPr>
        </p:nvSpPr>
        <p:spPr>
          <a:xfrm>
            <a:off x="10172700" y="5783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0"/>
            </p:custDataLst>
          </p:nvPr>
        </p:nvSpPr>
        <p:spPr>
          <a:xfrm>
            <a:off x="10155555" y="5480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1"/>
          <a:stretch>
            <a:fillRect/>
          </a:stretch>
        </p:blipFill>
        <p:spPr>
          <a:xfrm>
            <a:off x="9714230" y="5588000"/>
            <a:ext cx="432435" cy="432435"/>
          </a:xfrm>
          <a:prstGeom prst="rect">
            <a:avLst/>
          </a:prstGeom>
        </p:spPr>
      </p:pic>
      <p:pic>
        <p:nvPicPr>
          <p:cNvPr id="2" name="图片 1" descr="秤"/>
          <p:cNvPicPr>
            <a:picLocks noChangeAspect="1"/>
          </p:cNvPicPr>
          <p:nvPr/>
        </p:nvPicPr>
        <p:blipFill>
          <a:blip r:embed="rId12"/>
          <a:stretch>
            <a:fillRect/>
          </a:stretch>
        </p:blipFill>
        <p:spPr>
          <a:xfrm>
            <a:off x="9745345" y="4693285"/>
            <a:ext cx="379095" cy="381000"/>
          </a:xfrm>
          <a:prstGeom prst="rect">
            <a:avLst/>
          </a:prstGeom>
        </p:spPr>
      </p:pic>
      <p:pic>
        <p:nvPicPr>
          <p:cNvPr id="4" name="图片 3" descr="船轮"/>
          <p:cNvPicPr>
            <a:picLocks noChangeAspect="1"/>
          </p:cNvPicPr>
          <p:nvPr/>
        </p:nvPicPr>
        <p:blipFill>
          <a:blip r:embed="rId13"/>
          <a:stretch>
            <a:fillRect/>
          </a:stretch>
        </p:blipFill>
        <p:spPr>
          <a:xfrm>
            <a:off x="9721215" y="2023745"/>
            <a:ext cx="407035" cy="390525"/>
          </a:xfrm>
          <a:prstGeom prst="rect">
            <a:avLst/>
          </a:prstGeom>
        </p:spPr>
      </p:pic>
      <p:sp>
        <p:nvSpPr>
          <p:cNvPr id="22" name="文本框 21"/>
          <p:cNvSpPr txBox="1"/>
          <p:nvPr/>
        </p:nvSpPr>
        <p:spPr>
          <a:xfrm>
            <a:off x="10168890" y="1862455"/>
            <a:ext cx="1143635" cy="368300"/>
          </a:xfrm>
          <a:prstGeom prst="rect">
            <a:avLst/>
          </a:prstGeom>
          <a:noFill/>
        </p:spPr>
        <p:txBody>
          <a:bodyPr wrap="square" rtlCol="0" anchor="t">
            <a:spAutoFit/>
          </a:bodyPr>
          <a:p>
            <a:r>
              <a:rPr lang="en-US" altLang="zh-CN">
                <a:solidFill>
                  <a:schemeClr val="tx1">
                    <a:lumMod val="75000"/>
                    <a:lumOff val="25000"/>
                  </a:schemeClr>
                </a:solidFill>
              </a:rPr>
              <a:t>1700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200005" y="2130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4"/>
          <a:stretch>
            <a:fillRect/>
          </a:stretch>
        </p:blipFill>
        <p:spPr>
          <a:xfrm>
            <a:off x="9755505" y="2891155"/>
            <a:ext cx="387350" cy="389255"/>
          </a:xfrm>
          <a:prstGeom prst="rect">
            <a:avLst/>
          </a:prstGeom>
        </p:spPr>
      </p:pic>
      <p:sp>
        <p:nvSpPr>
          <p:cNvPr id="39" name="文本框 38"/>
          <p:cNvSpPr txBox="1"/>
          <p:nvPr>
            <p:custDataLst>
              <p:tags r:id="rId15"/>
            </p:custDataLst>
          </p:nvPr>
        </p:nvSpPr>
        <p:spPr>
          <a:xfrm>
            <a:off x="10175240" y="2765425"/>
            <a:ext cx="1863725" cy="368300"/>
          </a:xfrm>
          <a:prstGeom prst="rect">
            <a:avLst/>
          </a:prstGeom>
          <a:noFill/>
        </p:spPr>
        <p:txBody>
          <a:bodyPr wrap="square" rtlCol="0" anchor="t">
            <a:spAutoFit/>
          </a:bodyPr>
          <a:p>
            <a:r>
              <a:rPr lang="en-US">
                <a:solidFill>
                  <a:schemeClr val="tx1">
                    <a:lumMod val="75000"/>
                    <a:lumOff val="25000"/>
                  </a:schemeClr>
                </a:solidFill>
              </a:rPr>
              <a:t>35*35*37</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6"/>
            </p:custDataLst>
          </p:nvPr>
        </p:nvSpPr>
        <p:spPr>
          <a:xfrm>
            <a:off x="10200005" y="3080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7"/>
            </p:custDataLst>
          </p:nvPr>
        </p:nvSpPr>
        <p:spPr>
          <a:xfrm>
            <a:off x="10189845" y="3705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8"/>
            </p:custDataLst>
          </p:nvPr>
        </p:nvSpPr>
        <p:spPr>
          <a:xfrm>
            <a:off x="10200005" y="3993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19"/>
          <a:stretch>
            <a:fillRect/>
          </a:stretch>
        </p:blipFill>
        <p:spPr>
          <a:xfrm>
            <a:off x="9749790" y="3816350"/>
            <a:ext cx="352425" cy="352425"/>
          </a:xfrm>
          <a:prstGeom prst="rect">
            <a:avLst/>
          </a:prstGeom>
        </p:spPr>
      </p:pic>
      <p:sp>
        <p:nvSpPr>
          <p:cNvPr id="50" name="文本框 49"/>
          <p:cNvSpPr txBox="1"/>
          <p:nvPr>
            <p:custDataLst>
              <p:tags r:id="rId20"/>
            </p:custDataLst>
          </p:nvPr>
        </p:nvSpPr>
        <p:spPr>
          <a:xfrm>
            <a:off x="3140710" y="1387475"/>
            <a:ext cx="1297940" cy="306705"/>
          </a:xfrm>
          <a:prstGeom prst="rect">
            <a:avLst/>
          </a:prstGeom>
          <a:solidFill>
            <a:schemeClr val="bg1">
              <a:lumMod val="95000"/>
            </a:schemeClr>
          </a:solidFill>
        </p:spPr>
        <p:txBody>
          <a:bodyPr wrap="square" rtlCol="0">
            <a:spAutoFit/>
          </a:bodyPr>
          <a:p>
            <a:pPr algn="ctr"/>
            <a:r>
              <a:rPr lang="en-US" sz="1400">
                <a:sym typeface="+mn-ea"/>
              </a:rPr>
              <a:t>I</a:t>
            </a:r>
            <a:r>
              <a:rPr sz="1400">
                <a:sym typeface="+mn-ea"/>
              </a:rPr>
              <a:t>nvisible </a:t>
            </a:r>
            <a:r>
              <a:rPr lang="en-US" sz="1400">
                <a:sym typeface="+mn-ea"/>
              </a:rPr>
              <a:t>T</a:t>
            </a:r>
            <a:r>
              <a:rPr sz="1400">
                <a:sym typeface="+mn-ea"/>
              </a:rPr>
              <a:t>ype</a:t>
            </a:r>
            <a:endParaRPr sz="1400">
              <a:sym typeface="+mn-ea"/>
            </a:endParaRPr>
          </a:p>
        </p:txBody>
      </p:sp>
      <p:sp>
        <p:nvSpPr>
          <p:cNvPr id="5" name="文本框 4"/>
          <p:cNvSpPr txBox="1"/>
          <p:nvPr>
            <p:custDataLst>
              <p:tags r:id="rId21"/>
            </p:custDataLst>
          </p:nvPr>
        </p:nvSpPr>
        <p:spPr>
          <a:xfrm>
            <a:off x="1003935" y="1387475"/>
            <a:ext cx="1259205" cy="306705"/>
          </a:xfrm>
          <a:prstGeom prst="rect">
            <a:avLst/>
          </a:prstGeom>
          <a:solidFill>
            <a:schemeClr val="bg1">
              <a:lumMod val="95000"/>
            </a:schemeClr>
          </a:solidFill>
        </p:spPr>
        <p:txBody>
          <a:bodyPr wrap="square" rtlCol="0">
            <a:spAutoFit/>
          </a:bodyPr>
          <a:p>
            <a:pPr algn="ctr"/>
            <a:r>
              <a:rPr lang="en-US" sz="1400"/>
              <a:t>V</a:t>
            </a:r>
            <a:r>
              <a:rPr sz="1400"/>
              <a:t>isible </a:t>
            </a:r>
            <a:r>
              <a:rPr lang="en-US" sz="1400"/>
              <a:t>T</a:t>
            </a:r>
            <a:r>
              <a:rPr sz="1400"/>
              <a:t>ype</a:t>
            </a:r>
            <a:endParaRPr sz="1400"/>
          </a:p>
        </p:txBody>
      </p:sp>
      <p:pic>
        <p:nvPicPr>
          <p:cNvPr id="3" name="图片 2"/>
          <p:cNvPicPr>
            <a:picLocks noChangeAspect="1"/>
          </p:cNvPicPr>
          <p:nvPr>
            <p:custDataLst>
              <p:tags r:id="rId22"/>
            </p:custDataLst>
          </p:nvPr>
        </p:nvPicPr>
        <p:blipFill>
          <a:blip r:embed="rId23"/>
          <a:stretch>
            <a:fillRect/>
          </a:stretch>
        </p:blipFill>
        <p:spPr>
          <a:xfrm>
            <a:off x="558165" y="1903095"/>
            <a:ext cx="1914525" cy="1914525"/>
          </a:xfrm>
          <a:prstGeom prst="rect">
            <a:avLst/>
          </a:prstGeom>
        </p:spPr>
      </p:pic>
      <p:pic>
        <p:nvPicPr>
          <p:cNvPr id="11" name="图片 10"/>
          <p:cNvPicPr>
            <a:picLocks noChangeAspect="1"/>
          </p:cNvPicPr>
          <p:nvPr>
            <p:custDataLst>
              <p:tags r:id="rId24"/>
            </p:custDataLst>
          </p:nvPr>
        </p:nvPicPr>
        <p:blipFill>
          <a:blip r:embed="rId25"/>
          <a:stretch>
            <a:fillRect/>
          </a:stretch>
        </p:blipFill>
        <p:spPr>
          <a:xfrm>
            <a:off x="2731135" y="1862455"/>
            <a:ext cx="1976755" cy="1976755"/>
          </a:xfrm>
          <a:prstGeom prst="rect">
            <a:avLst/>
          </a:prstGeom>
        </p:spPr>
      </p:pic>
      <p:pic>
        <p:nvPicPr>
          <p:cNvPr id="12" name="图片 11" descr="微信图片_20250513135451"/>
          <p:cNvPicPr>
            <a:picLocks noChangeAspect="1"/>
          </p:cNvPicPr>
          <p:nvPr/>
        </p:nvPicPr>
        <p:blipFill>
          <a:blip r:embed="rId26"/>
          <a:srcRect t="8231"/>
          <a:stretch>
            <a:fillRect/>
          </a:stretch>
        </p:blipFill>
        <p:spPr>
          <a:xfrm>
            <a:off x="5574030" y="1387475"/>
            <a:ext cx="3735070" cy="4834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132143" y="85590"/>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947420" y="750570"/>
            <a:ext cx="6968490" cy="706755"/>
          </a:xfrm>
          <a:prstGeom prst="rect">
            <a:avLst/>
          </a:prstGeom>
          <a:noFill/>
        </p:spPr>
        <p:txBody>
          <a:bodyPr wrap="square" rtlCol="0" anchor="t">
            <a:spAutoFit/>
          </a:bodyPr>
          <a:p>
            <a:r>
              <a:rPr lang="en-US" sz="4000"/>
              <a:t>AF-0808</a:t>
            </a:r>
            <a:r>
              <a:rPr lang="en-US" altLang="zh-CN" sz="4000"/>
              <a:t> 8L  AIR FRYER</a:t>
            </a:r>
            <a:endParaRPr lang="en-US" altLang="zh-CN" sz="4000"/>
          </a:p>
        </p:txBody>
      </p:sp>
      <p:sp>
        <p:nvSpPr>
          <p:cNvPr id="17" name="文本框 16"/>
          <p:cNvSpPr txBox="1"/>
          <p:nvPr/>
        </p:nvSpPr>
        <p:spPr>
          <a:xfrm>
            <a:off x="1290320" y="1628140"/>
            <a:ext cx="4589780" cy="132207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sym typeface="+mn-ea"/>
              </a:rPr>
              <a:t>8</a:t>
            </a:r>
            <a:r>
              <a:rPr lang="zh-CN" altLang="en-US" sz="1600">
                <a:solidFill>
                  <a:schemeClr val="tx1">
                    <a:lumMod val="75000"/>
                    <a:lumOff val="25000"/>
                  </a:schemeClr>
                </a:solidFill>
                <a:latin typeface="Calibri" panose="020F0502020204030204" charset="0"/>
                <a:cs typeface="Calibri" panose="020F0502020204030204" charset="0"/>
                <a:sym typeface="+mn-ea"/>
              </a:rPr>
              <a:t>L large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8" name="文本框 27"/>
          <p:cNvSpPr txBox="1"/>
          <p:nvPr>
            <p:custDataLst>
              <p:tags r:id="rId4"/>
            </p:custDataLst>
          </p:nvPr>
        </p:nvSpPr>
        <p:spPr>
          <a:xfrm>
            <a:off x="913130" y="215773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5"/>
            </p:custDataLst>
          </p:nvPr>
        </p:nvSpPr>
        <p:spPr>
          <a:xfrm>
            <a:off x="911860" y="166941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6"/>
            </p:custDataLst>
          </p:nvPr>
        </p:nvSpPr>
        <p:spPr>
          <a:xfrm>
            <a:off x="913130" y="192278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6921500" y="498856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7"/>
            </p:custDataLst>
          </p:nvPr>
        </p:nvSpPr>
        <p:spPr>
          <a:xfrm>
            <a:off x="6891020" y="4695825"/>
            <a:ext cx="774700" cy="377825"/>
          </a:xfrm>
          <a:prstGeom prst="rect">
            <a:avLst/>
          </a:prstGeom>
          <a:noFill/>
        </p:spPr>
        <p:txBody>
          <a:bodyPr wrap="square" rtlCol="0" anchor="t">
            <a:noAutofit/>
          </a:bodyPr>
          <a:p>
            <a:r>
              <a:rPr lang="en-US" altLang="zh-CN">
                <a:solidFill>
                  <a:schemeClr val="tx1">
                    <a:lumMod val="75000"/>
                    <a:lumOff val="25000"/>
                  </a:schemeClr>
                </a:solidFill>
              </a:rPr>
              <a:t>8L</a:t>
            </a:r>
            <a:endParaRPr lang="zh-CN" altLang="en-US">
              <a:solidFill>
                <a:schemeClr val="tx1">
                  <a:lumMod val="75000"/>
                  <a:lumOff val="25000"/>
                </a:schemeClr>
              </a:solidFill>
            </a:endParaRPr>
          </a:p>
        </p:txBody>
      </p:sp>
      <p:sp>
        <p:nvSpPr>
          <p:cNvPr id="26" name="文本框 25"/>
          <p:cNvSpPr txBox="1"/>
          <p:nvPr>
            <p:custDataLst>
              <p:tags r:id="rId8"/>
            </p:custDataLst>
          </p:nvPr>
        </p:nvSpPr>
        <p:spPr>
          <a:xfrm>
            <a:off x="919480" y="1440815"/>
            <a:ext cx="32194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9"/>
            </p:custDataLst>
          </p:nvPr>
        </p:nvSpPr>
        <p:spPr>
          <a:xfrm>
            <a:off x="6913880" y="591058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0"/>
            </p:custDataLst>
          </p:nvPr>
        </p:nvSpPr>
        <p:spPr>
          <a:xfrm>
            <a:off x="6896735" y="560768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1"/>
          <a:stretch>
            <a:fillRect/>
          </a:stretch>
        </p:blipFill>
        <p:spPr>
          <a:xfrm>
            <a:off x="6455410" y="5715000"/>
            <a:ext cx="432435" cy="432435"/>
          </a:xfrm>
          <a:prstGeom prst="rect">
            <a:avLst/>
          </a:prstGeom>
        </p:spPr>
      </p:pic>
      <p:pic>
        <p:nvPicPr>
          <p:cNvPr id="2" name="图片 1" descr="秤"/>
          <p:cNvPicPr>
            <a:picLocks noChangeAspect="1"/>
          </p:cNvPicPr>
          <p:nvPr/>
        </p:nvPicPr>
        <p:blipFill>
          <a:blip r:embed="rId12"/>
          <a:stretch>
            <a:fillRect/>
          </a:stretch>
        </p:blipFill>
        <p:spPr>
          <a:xfrm>
            <a:off x="6486525" y="4820285"/>
            <a:ext cx="379095" cy="381000"/>
          </a:xfrm>
          <a:prstGeom prst="rect">
            <a:avLst/>
          </a:prstGeom>
        </p:spPr>
      </p:pic>
      <p:pic>
        <p:nvPicPr>
          <p:cNvPr id="4" name="图片 3" descr="船轮"/>
          <p:cNvPicPr>
            <a:picLocks noChangeAspect="1"/>
          </p:cNvPicPr>
          <p:nvPr/>
        </p:nvPicPr>
        <p:blipFill>
          <a:blip r:embed="rId13"/>
          <a:stretch>
            <a:fillRect/>
          </a:stretch>
        </p:blipFill>
        <p:spPr>
          <a:xfrm>
            <a:off x="6462395" y="2150745"/>
            <a:ext cx="407035" cy="390525"/>
          </a:xfrm>
          <a:prstGeom prst="rect">
            <a:avLst/>
          </a:prstGeom>
        </p:spPr>
      </p:pic>
      <p:sp>
        <p:nvSpPr>
          <p:cNvPr id="22" name="文本框 21"/>
          <p:cNvSpPr txBox="1"/>
          <p:nvPr/>
        </p:nvSpPr>
        <p:spPr>
          <a:xfrm>
            <a:off x="6910070" y="1989455"/>
            <a:ext cx="1143635" cy="368300"/>
          </a:xfrm>
          <a:prstGeom prst="rect">
            <a:avLst/>
          </a:prstGeom>
          <a:noFill/>
        </p:spPr>
        <p:txBody>
          <a:bodyPr wrap="square" rtlCol="0" anchor="t">
            <a:spAutoFit/>
          </a:bodyPr>
          <a:p>
            <a:r>
              <a:rPr lang="en-US" altLang="zh-CN">
                <a:solidFill>
                  <a:schemeClr val="tx1">
                    <a:lumMod val="75000"/>
                    <a:lumOff val="25000"/>
                  </a:schemeClr>
                </a:solidFill>
              </a:rPr>
              <a:t>1700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6941185" y="225742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4"/>
          <a:stretch>
            <a:fillRect/>
          </a:stretch>
        </p:blipFill>
        <p:spPr>
          <a:xfrm>
            <a:off x="6496685" y="3018155"/>
            <a:ext cx="387350" cy="389255"/>
          </a:xfrm>
          <a:prstGeom prst="rect">
            <a:avLst/>
          </a:prstGeom>
        </p:spPr>
      </p:pic>
      <p:sp>
        <p:nvSpPr>
          <p:cNvPr id="39" name="文本框 38"/>
          <p:cNvSpPr txBox="1"/>
          <p:nvPr>
            <p:custDataLst>
              <p:tags r:id="rId15"/>
            </p:custDataLst>
          </p:nvPr>
        </p:nvSpPr>
        <p:spPr>
          <a:xfrm>
            <a:off x="6916420" y="2892425"/>
            <a:ext cx="1863725" cy="368300"/>
          </a:xfrm>
          <a:prstGeom prst="rect">
            <a:avLst/>
          </a:prstGeom>
          <a:noFill/>
        </p:spPr>
        <p:txBody>
          <a:bodyPr wrap="square" rtlCol="0" anchor="t">
            <a:spAutoFit/>
          </a:bodyPr>
          <a:p>
            <a:r>
              <a:rPr lang="en-US">
                <a:solidFill>
                  <a:schemeClr val="tx1">
                    <a:lumMod val="75000"/>
                    <a:lumOff val="25000"/>
                  </a:schemeClr>
                </a:solidFill>
              </a:rPr>
              <a:t>35*35*37</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6"/>
            </p:custDataLst>
          </p:nvPr>
        </p:nvSpPr>
        <p:spPr>
          <a:xfrm>
            <a:off x="6941185" y="320738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7"/>
            </p:custDataLst>
          </p:nvPr>
        </p:nvSpPr>
        <p:spPr>
          <a:xfrm>
            <a:off x="6931025" y="383222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8"/>
            </p:custDataLst>
          </p:nvPr>
        </p:nvSpPr>
        <p:spPr>
          <a:xfrm>
            <a:off x="6941185" y="412051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19"/>
          <a:stretch>
            <a:fillRect/>
          </a:stretch>
        </p:blipFill>
        <p:spPr>
          <a:xfrm>
            <a:off x="6490970" y="3943350"/>
            <a:ext cx="352425" cy="352425"/>
          </a:xfrm>
          <a:prstGeom prst="rect">
            <a:avLst/>
          </a:prstGeom>
        </p:spPr>
      </p:pic>
      <p:sp>
        <p:nvSpPr>
          <p:cNvPr id="50" name="文本框 49"/>
          <p:cNvSpPr txBox="1"/>
          <p:nvPr>
            <p:custDataLst>
              <p:tags r:id="rId20"/>
            </p:custDataLst>
          </p:nvPr>
        </p:nvSpPr>
        <p:spPr>
          <a:xfrm>
            <a:off x="9643110" y="1357630"/>
            <a:ext cx="1297940" cy="306705"/>
          </a:xfrm>
          <a:prstGeom prst="rect">
            <a:avLst/>
          </a:prstGeom>
          <a:solidFill>
            <a:schemeClr val="bg1">
              <a:lumMod val="95000"/>
            </a:schemeClr>
          </a:solidFill>
        </p:spPr>
        <p:txBody>
          <a:bodyPr wrap="square" rtlCol="0">
            <a:spAutoFit/>
          </a:bodyPr>
          <a:p>
            <a:pPr algn="ctr"/>
            <a:r>
              <a:rPr lang="en-US" sz="1400">
                <a:sym typeface="+mn-ea"/>
              </a:rPr>
              <a:t>I</a:t>
            </a:r>
            <a:r>
              <a:rPr sz="1400">
                <a:sym typeface="+mn-ea"/>
              </a:rPr>
              <a:t>nvisible </a:t>
            </a:r>
            <a:r>
              <a:rPr lang="en-US" sz="1400">
                <a:sym typeface="+mn-ea"/>
              </a:rPr>
              <a:t>T</a:t>
            </a:r>
            <a:r>
              <a:rPr sz="1400">
                <a:sym typeface="+mn-ea"/>
              </a:rPr>
              <a:t>ype</a:t>
            </a:r>
            <a:endParaRPr sz="1400">
              <a:sym typeface="+mn-ea"/>
            </a:endParaRPr>
          </a:p>
        </p:txBody>
      </p:sp>
      <p:sp>
        <p:nvSpPr>
          <p:cNvPr id="5" name="文本框 4"/>
          <p:cNvSpPr txBox="1"/>
          <p:nvPr>
            <p:custDataLst>
              <p:tags r:id="rId21"/>
            </p:custDataLst>
          </p:nvPr>
        </p:nvSpPr>
        <p:spPr>
          <a:xfrm>
            <a:off x="9765665" y="4236720"/>
            <a:ext cx="1192530" cy="306705"/>
          </a:xfrm>
          <a:prstGeom prst="rect">
            <a:avLst/>
          </a:prstGeom>
          <a:solidFill>
            <a:schemeClr val="bg1">
              <a:lumMod val="95000"/>
            </a:schemeClr>
          </a:solidFill>
        </p:spPr>
        <p:txBody>
          <a:bodyPr wrap="square" rtlCol="0">
            <a:spAutoFit/>
          </a:bodyPr>
          <a:p>
            <a:pPr algn="ctr"/>
            <a:r>
              <a:rPr lang="en-US" sz="1400"/>
              <a:t>V</a:t>
            </a:r>
            <a:r>
              <a:rPr sz="1400"/>
              <a:t>isible </a:t>
            </a:r>
            <a:r>
              <a:rPr lang="en-US" sz="1400"/>
              <a:t>T</a:t>
            </a:r>
            <a:r>
              <a:rPr sz="1400"/>
              <a:t>ype</a:t>
            </a:r>
            <a:endParaRPr sz="1400"/>
          </a:p>
        </p:txBody>
      </p:sp>
      <p:pic>
        <p:nvPicPr>
          <p:cNvPr id="14" name="图片 13" descr="3+"/>
          <p:cNvPicPr>
            <a:picLocks noChangeAspect="1"/>
          </p:cNvPicPr>
          <p:nvPr>
            <p:custDataLst>
              <p:tags r:id="rId22"/>
            </p:custDataLst>
          </p:nvPr>
        </p:nvPicPr>
        <p:blipFill>
          <a:blip r:embed="rId23"/>
          <a:stretch>
            <a:fillRect/>
          </a:stretch>
        </p:blipFill>
        <p:spPr>
          <a:xfrm>
            <a:off x="9240520" y="4530725"/>
            <a:ext cx="2103120" cy="2103120"/>
          </a:xfrm>
          <a:prstGeom prst="rect">
            <a:avLst/>
          </a:prstGeom>
        </p:spPr>
      </p:pic>
      <p:pic>
        <p:nvPicPr>
          <p:cNvPr id="15" name="图片 14"/>
          <p:cNvPicPr>
            <a:picLocks noChangeAspect="1"/>
          </p:cNvPicPr>
          <p:nvPr>
            <p:custDataLst>
              <p:tags r:id="rId24"/>
            </p:custDataLst>
          </p:nvPr>
        </p:nvPicPr>
        <p:blipFill>
          <a:blip r:embed="rId25"/>
          <a:stretch>
            <a:fillRect/>
          </a:stretch>
        </p:blipFill>
        <p:spPr>
          <a:xfrm>
            <a:off x="9240520" y="1756410"/>
            <a:ext cx="2104390" cy="2104390"/>
          </a:xfrm>
          <a:prstGeom prst="rect">
            <a:avLst/>
          </a:prstGeom>
        </p:spPr>
      </p:pic>
      <p:pic>
        <p:nvPicPr>
          <p:cNvPr id="16" name="图片 15" descr="7ae39d1a86eb79119ba16a727889c21"/>
          <p:cNvPicPr>
            <a:picLocks noChangeAspect="1"/>
          </p:cNvPicPr>
          <p:nvPr/>
        </p:nvPicPr>
        <p:blipFill>
          <a:blip r:embed="rId26"/>
          <a:stretch>
            <a:fillRect/>
          </a:stretch>
        </p:blipFill>
        <p:spPr>
          <a:xfrm>
            <a:off x="1360805" y="3018155"/>
            <a:ext cx="3475355" cy="3475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03263" y="21449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5323205" y="338455"/>
            <a:ext cx="8039100" cy="706755"/>
          </a:xfrm>
          <a:prstGeom prst="rect">
            <a:avLst/>
          </a:prstGeom>
          <a:noFill/>
        </p:spPr>
        <p:txBody>
          <a:bodyPr wrap="square" rtlCol="0" anchor="t">
            <a:spAutoFit/>
          </a:bodyPr>
          <a:p>
            <a:r>
              <a:rPr lang="en-US" sz="4000"/>
              <a:t>AF-0701</a:t>
            </a:r>
            <a:r>
              <a:rPr lang="en-US" altLang="zh-CN" sz="4000"/>
              <a:t> 7.5L AIR FRYER</a:t>
            </a:r>
            <a:endParaRPr lang="en-US" altLang="zh-CN" sz="4000"/>
          </a:p>
        </p:txBody>
      </p:sp>
      <p:sp>
        <p:nvSpPr>
          <p:cNvPr id="17" name="文本框 16"/>
          <p:cNvSpPr txBox="1"/>
          <p:nvPr/>
        </p:nvSpPr>
        <p:spPr>
          <a:xfrm>
            <a:off x="7199630" y="1163320"/>
            <a:ext cx="4832985"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7.5</a:t>
            </a:r>
            <a:r>
              <a:rPr lang="zh-CN" altLang="en-US" sz="1600">
                <a:solidFill>
                  <a:schemeClr val="tx1">
                    <a:lumMod val="75000"/>
                    <a:lumOff val="25000"/>
                  </a:schemeClr>
                </a:solidFill>
                <a:latin typeface="Calibri" panose="020F0502020204030204" charset="0"/>
                <a:cs typeface="Calibri" panose="020F0502020204030204" charset="0"/>
              </a:rPr>
              <a:t>L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C</a:t>
            </a:r>
            <a:r>
              <a:rPr lang="zh-CN" altLang="en-US" sz="1600">
                <a:solidFill>
                  <a:schemeClr val="tx1">
                    <a:lumMod val="75000"/>
                    <a:lumOff val="25000"/>
                  </a:schemeClr>
                </a:solidFill>
                <a:latin typeface="Calibri" panose="020F0502020204030204" charset="0"/>
                <a:cs typeface="Calibri" panose="020F0502020204030204" charset="0"/>
              </a:rPr>
              <a:t>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6745605" y="218948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6748780" y="19405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6"/>
            </p:custDataLst>
          </p:nvPr>
        </p:nvSpPr>
        <p:spPr>
          <a:xfrm>
            <a:off x="6757035" y="144399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7"/>
            </p:custDataLst>
          </p:nvPr>
        </p:nvSpPr>
        <p:spPr>
          <a:xfrm>
            <a:off x="6754495" y="119253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8"/>
          <a:stretch>
            <a:fillRect/>
          </a:stretch>
        </p:blipFill>
        <p:spPr>
          <a:xfrm>
            <a:off x="4650740" y="4013835"/>
            <a:ext cx="379095" cy="381000"/>
          </a:xfrm>
          <a:prstGeom prst="rect">
            <a:avLst/>
          </a:prstGeom>
        </p:spPr>
      </p:pic>
      <p:sp>
        <p:nvSpPr>
          <p:cNvPr id="10" name="文本框 9"/>
          <p:cNvSpPr txBox="1"/>
          <p:nvPr/>
        </p:nvSpPr>
        <p:spPr>
          <a:xfrm>
            <a:off x="5104130" y="415036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9"/>
          <a:stretch>
            <a:fillRect/>
          </a:stretch>
        </p:blipFill>
        <p:spPr>
          <a:xfrm>
            <a:off x="4587875" y="2204720"/>
            <a:ext cx="407035" cy="390525"/>
          </a:xfrm>
          <a:prstGeom prst="rect">
            <a:avLst/>
          </a:prstGeom>
        </p:spPr>
      </p:pic>
      <p:sp>
        <p:nvSpPr>
          <p:cNvPr id="12" name="文本框 11"/>
          <p:cNvSpPr txBox="1"/>
          <p:nvPr/>
        </p:nvSpPr>
        <p:spPr>
          <a:xfrm>
            <a:off x="5058410" y="2043430"/>
            <a:ext cx="1143635" cy="368300"/>
          </a:xfrm>
          <a:prstGeom prst="rect">
            <a:avLst/>
          </a:prstGeom>
          <a:noFill/>
        </p:spPr>
        <p:txBody>
          <a:bodyPr wrap="square" rtlCol="0" anchor="t">
            <a:spAutoFit/>
          </a:bodyPr>
          <a:p>
            <a:r>
              <a:rPr lang="en-US" altLang="zh-CN">
                <a:solidFill>
                  <a:schemeClr val="tx1">
                    <a:lumMod val="75000"/>
                    <a:lumOff val="25000"/>
                  </a:schemeClr>
                </a:solidFill>
              </a:rPr>
              <a:t>1500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5089525" y="231140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0"/>
          <a:stretch>
            <a:fillRect/>
          </a:stretch>
        </p:blipFill>
        <p:spPr>
          <a:xfrm>
            <a:off x="4659630" y="3059430"/>
            <a:ext cx="387350" cy="389255"/>
          </a:xfrm>
          <a:prstGeom prst="rect">
            <a:avLst/>
          </a:prstGeom>
        </p:spPr>
      </p:pic>
      <p:sp>
        <p:nvSpPr>
          <p:cNvPr id="16" name="文本框 15"/>
          <p:cNvSpPr txBox="1"/>
          <p:nvPr>
            <p:custDataLst>
              <p:tags r:id="rId11"/>
            </p:custDataLst>
          </p:nvPr>
        </p:nvSpPr>
        <p:spPr>
          <a:xfrm>
            <a:off x="5089525" y="2933700"/>
            <a:ext cx="1863725" cy="368300"/>
          </a:xfrm>
          <a:prstGeom prst="rect">
            <a:avLst/>
          </a:prstGeom>
          <a:noFill/>
        </p:spPr>
        <p:txBody>
          <a:bodyPr wrap="square" rtlCol="0" anchor="t">
            <a:spAutoFit/>
          </a:bodyPr>
          <a:p>
            <a:r>
              <a:rPr lang="en-US">
                <a:solidFill>
                  <a:schemeClr val="tx1">
                    <a:lumMod val="75000"/>
                    <a:lumOff val="25000"/>
                  </a:schemeClr>
                </a:solidFill>
              </a:rPr>
              <a:t>33</a:t>
            </a:r>
            <a:r>
              <a:rPr lang="en-US" altLang="zh-CN">
                <a:solidFill>
                  <a:schemeClr val="tx1">
                    <a:lumMod val="75000"/>
                    <a:lumOff val="25000"/>
                  </a:schemeClr>
                </a:solidFill>
              </a:rPr>
              <a:t>*29*29cm</a:t>
            </a:r>
            <a:endParaRPr lang="en-US" altLang="zh-CN">
              <a:solidFill>
                <a:schemeClr val="tx1">
                  <a:lumMod val="75000"/>
                  <a:lumOff val="25000"/>
                </a:schemeClr>
              </a:solidFill>
            </a:endParaRPr>
          </a:p>
        </p:txBody>
      </p:sp>
      <p:sp>
        <p:nvSpPr>
          <p:cNvPr id="18" name="文本框 17"/>
          <p:cNvSpPr txBox="1"/>
          <p:nvPr>
            <p:custDataLst>
              <p:tags r:id="rId12"/>
            </p:custDataLst>
          </p:nvPr>
        </p:nvSpPr>
        <p:spPr>
          <a:xfrm>
            <a:off x="5104130" y="319786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3"/>
            </p:custDataLst>
          </p:nvPr>
        </p:nvSpPr>
        <p:spPr>
          <a:xfrm>
            <a:off x="5073650" y="3877945"/>
            <a:ext cx="774700" cy="377825"/>
          </a:xfrm>
          <a:prstGeom prst="rect">
            <a:avLst/>
          </a:prstGeom>
          <a:noFill/>
        </p:spPr>
        <p:txBody>
          <a:bodyPr wrap="square" rtlCol="0" anchor="t">
            <a:noAutofit/>
          </a:bodyPr>
          <a:p>
            <a:r>
              <a:rPr lang="en-US" altLang="zh-CN">
                <a:solidFill>
                  <a:schemeClr val="tx1">
                    <a:lumMod val="75000"/>
                    <a:lumOff val="25000"/>
                  </a:schemeClr>
                </a:solidFill>
              </a:rPr>
              <a:t>7.5L</a:t>
            </a:r>
            <a:endParaRPr lang="zh-CN" altLang="en-US">
              <a:solidFill>
                <a:schemeClr val="tx1">
                  <a:lumMod val="75000"/>
                  <a:lumOff val="25000"/>
                </a:schemeClr>
              </a:solidFill>
            </a:endParaRPr>
          </a:p>
        </p:txBody>
      </p:sp>
      <p:sp>
        <p:nvSpPr>
          <p:cNvPr id="23" name="文本框 22"/>
          <p:cNvSpPr txBox="1"/>
          <p:nvPr>
            <p:custDataLst>
              <p:tags r:id="rId14"/>
            </p:custDataLst>
          </p:nvPr>
        </p:nvSpPr>
        <p:spPr>
          <a:xfrm>
            <a:off x="6755130" y="948690"/>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5"/>
            </p:custDataLst>
          </p:nvPr>
        </p:nvSpPr>
        <p:spPr>
          <a:xfrm>
            <a:off x="5066030" y="473075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6"/>
            </p:custDataLst>
          </p:nvPr>
        </p:nvSpPr>
        <p:spPr>
          <a:xfrm>
            <a:off x="5076190" y="499872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7"/>
            </p:custDataLst>
          </p:nvPr>
        </p:nvSpPr>
        <p:spPr>
          <a:xfrm>
            <a:off x="5075555" y="588835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8"/>
            </p:custDataLst>
          </p:nvPr>
        </p:nvSpPr>
        <p:spPr>
          <a:xfrm>
            <a:off x="5078730" y="559562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9"/>
          <a:stretch>
            <a:fillRect/>
          </a:stretch>
        </p:blipFill>
        <p:spPr>
          <a:xfrm>
            <a:off x="4646295" y="4882515"/>
            <a:ext cx="352425" cy="352425"/>
          </a:xfrm>
          <a:prstGeom prst="rect">
            <a:avLst/>
          </a:prstGeom>
        </p:spPr>
      </p:pic>
      <p:pic>
        <p:nvPicPr>
          <p:cNvPr id="34" name="图片 33" descr="表"/>
          <p:cNvPicPr>
            <a:picLocks noChangeAspect="1"/>
          </p:cNvPicPr>
          <p:nvPr/>
        </p:nvPicPr>
        <p:blipFill>
          <a:blip r:embed="rId20"/>
          <a:stretch>
            <a:fillRect/>
          </a:stretch>
        </p:blipFill>
        <p:spPr>
          <a:xfrm>
            <a:off x="4627245" y="5723255"/>
            <a:ext cx="432435" cy="432435"/>
          </a:xfrm>
          <a:prstGeom prst="rect">
            <a:avLst/>
          </a:prstGeom>
        </p:spPr>
      </p:pic>
      <p:sp>
        <p:nvSpPr>
          <p:cNvPr id="38" name="文本框 37"/>
          <p:cNvSpPr txBox="1"/>
          <p:nvPr>
            <p:custDataLst>
              <p:tags r:id="rId21"/>
            </p:custDataLst>
          </p:nvPr>
        </p:nvSpPr>
        <p:spPr>
          <a:xfrm>
            <a:off x="1811020" y="4078605"/>
            <a:ext cx="1537335" cy="368300"/>
          </a:xfrm>
          <a:prstGeom prst="rect">
            <a:avLst/>
          </a:prstGeom>
          <a:solidFill>
            <a:schemeClr val="bg1">
              <a:lumMod val="95000"/>
            </a:schemeClr>
          </a:solidFill>
        </p:spPr>
        <p:txBody>
          <a:bodyPr wrap="square" rtlCol="0" anchor="t">
            <a:spAutoFit/>
          </a:bodyPr>
          <a:p>
            <a:pPr algn="ctr"/>
            <a:r>
              <a:rPr lang="en-US" sz="900">
                <a:sym typeface="+mn-ea"/>
              </a:rPr>
              <a:t>AF-0701D</a:t>
            </a:r>
            <a:endParaRPr lang="zh-CN" altLang="en-US" sz="900"/>
          </a:p>
          <a:p>
            <a:pPr algn="ctr"/>
            <a:r>
              <a:rPr lang="en-US" altLang="zh-CN" sz="900"/>
              <a:t>Touchscreen version</a:t>
            </a:r>
            <a:endParaRPr lang="en-US" altLang="zh-CN" sz="900"/>
          </a:p>
        </p:txBody>
      </p:sp>
      <p:sp>
        <p:nvSpPr>
          <p:cNvPr id="43" name="文本框 42"/>
          <p:cNvSpPr txBox="1"/>
          <p:nvPr>
            <p:custDataLst>
              <p:tags r:id="rId22"/>
            </p:custDataLst>
          </p:nvPr>
        </p:nvSpPr>
        <p:spPr>
          <a:xfrm>
            <a:off x="1918335" y="1424940"/>
            <a:ext cx="1225550" cy="368300"/>
          </a:xfrm>
          <a:prstGeom prst="rect">
            <a:avLst/>
          </a:prstGeom>
          <a:solidFill>
            <a:schemeClr val="bg1">
              <a:lumMod val="95000"/>
            </a:schemeClr>
          </a:solidFill>
        </p:spPr>
        <p:txBody>
          <a:bodyPr wrap="square" rtlCol="0" anchor="t">
            <a:spAutoFit/>
          </a:bodyPr>
          <a:p>
            <a:pPr algn="ctr"/>
            <a:r>
              <a:rPr lang="en-US" sz="900">
                <a:sym typeface="+mn-ea"/>
              </a:rPr>
              <a:t>AF-0701M</a:t>
            </a:r>
            <a:endParaRPr lang="zh-CN" altLang="en-US" sz="900"/>
          </a:p>
          <a:p>
            <a:pPr algn="ctr"/>
            <a:r>
              <a:rPr lang="en-US" altLang="zh-CN" sz="900"/>
              <a:t>Mechanical-style</a:t>
            </a:r>
            <a:endParaRPr lang="en-US" altLang="zh-CN" sz="900"/>
          </a:p>
        </p:txBody>
      </p:sp>
      <p:pic>
        <p:nvPicPr>
          <p:cNvPr id="35" name="图片 34" descr="1730968281337"/>
          <p:cNvPicPr>
            <a:picLocks noChangeAspect="1"/>
          </p:cNvPicPr>
          <p:nvPr>
            <p:custDataLst>
              <p:tags r:id="rId23"/>
            </p:custDataLst>
          </p:nvPr>
        </p:nvPicPr>
        <p:blipFill>
          <a:blip r:embed="rId24"/>
          <a:stretch>
            <a:fillRect/>
          </a:stretch>
        </p:blipFill>
        <p:spPr>
          <a:xfrm>
            <a:off x="297815" y="1796415"/>
            <a:ext cx="1970405" cy="1951355"/>
          </a:xfrm>
          <a:prstGeom prst="rect">
            <a:avLst/>
          </a:prstGeom>
        </p:spPr>
      </p:pic>
      <p:pic>
        <p:nvPicPr>
          <p:cNvPr id="41" name="图片 40" descr="白底8"/>
          <p:cNvPicPr>
            <a:picLocks noChangeAspect="1"/>
          </p:cNvPicPr>
          <p:nvPr>
            <p:custDataLst>
              <p:tags r:id="rId25"/>
            </p:custDataLst>
          </p:nvPr>
        </p:nvPicPr>
        <p:blipFill>
          <a:blip r:embed="rId26"/>
          <a:srcRect l="13224"/>
          <a:stretch>
            <a:fillRect/>
          </a:stretch>
        </p:blipFill>
        <p:spPr>
          <a:xfrm>
            <a:off x="2595880" y="1828800"/>
            <a:ext cx="1645920" cy="1896745"/>
          </a:xfrm>
          <a:prstGeom prst="rect">
            <a:avLst/>
          </a:prstGeom>
        </p:spPr>
      </p:pic>
      <p:pic>
        <p:nvPicPr>
          <p:cNvPr id="44" name="图片 43" descr="9ab9e96f67ffb2f7a8252b8bb980438"/>
          <p:cNvPicPr>
            <a:picLocks noChangeAspect="1"/>
          </p:cNvPicPr>
          <p:nvPr>
            <p:custDataLst>
              <p:tags r:id="rId27"/>
            </p:custDataLst>
          </p:nvPr>
        </p:nvPicPr>
        <p:blipFill>
          <a:blip r:embed="rId28"/>
          <a:srcRect l="8261"/>
          <a:stretch>
            <a:fillRect/>
          </a:stretch>
        </p:blipFill>
        <p:spPr>
          <a:xfrm>
            <a:off x="495300" y="4545330"/>
            <a:ext cx="1805305" cy="1967865"/>
          </a:xfrm>
          <a:prstGeom prst="rect">
            <a:avLst/>
          </a:prstGeom>
        </p:spPr>
      </p:pic>
      <p:pic>
        <p:nvPicPr>
          <p:cNvPr id="45" name="图片 44" descr="白底7"/>
          <p:cNvPicPr>
            <a:picLocks noChangeAspect="1"/>
          </p:cNvPicPr>
          <p:nvPr>
            <p:custDataLst>
              <p:tags r:id="rId29"/>
            </p:custDataLst>
          </p:nvPr>
        </p:nvPicPr>
        <p:blipFill>
          <a:blip r:embed="rId30"/>
          <a:srcRect l="10948" r="1988"/>
          <a:stretch>
            <a:fillRect/>
          </a:stretch>
        </p:blipFill>
        <p:spPr>
          <a:xfrm>
            <a:off x="2567940" y="4589145"/>
            <a:ext cx="1696720" cy="1948815"/>
          </a:xfrm>
          <a:prstGeom prst="rect">
            <a:avLst/>
          </a:prstGeom>
        </p:spPr>
      </p:pic>
      <p:pic>
        <p:nvPicPr>
          <p:cNvPr id="46" name="图片 45" descr="O1CN01OdoCI91RPDkG7bZjF_!!2597642103-0-cib"/>
          <p:cNvPicPr>
            <a:picLocks noChangeAspect="1"/>
          </p:cNvPicPr>
          <p:nvPr/>
        </p:nvPicPr>
        <p:blipFill>
          <a:blip r:embed="rId31"/>
          <a:srcRect l="13400" t="24022"/>
          <a:stretch>
            <a:fillRect/>
          </a:stretch>
        </p:blipFill>
        <p:spPr>
          <a:xfrm>
            <a:off x="7105015" y="3891280"/>
            <a:ext cx="2909570" cy="2552700"/>
          </a:xfrm>
          <a:prstGeom prst="rect">
            <a:avLst/>
          </a:prstGeom>
        </p:spPr>
      </p:pic>
      <p:pic>
        <p:nvPicPr>
          <p:cNvPr id="47" name="图片 46" descr="C:/Users/Administrator/Desktop/图片6.jpg图片6"/>
          <p:cNvPicPr>
            <a:picLocks noChangeAspect="1"/>
          </p:cNvPicPr>
          <p:nvPr/>
        </p:nvPicPr>
        <p:blipFill>
          <a:blip r:embed="rId32"/>
          <a:srcRect t="10762" b="353"/>
          <a:stretch>
            <a:fillRect/>
          </a:stretch>
        </p:blipFill>
        <p:spPr>
          <a:xfrm>
            <a:off x="9547225" y="3630295"/>
            <a:ext cx="2337435" cy="2803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5005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701040" y="753745"/>
            <a:ext cx="7400290" cy="706755"/>
          </a:xfrm>
          <a:prstGeom prst="rect">
            <a:avLst/>
          </a:prstGeom>
          <a:noFill/>
        </p:spPr>
        <p:txBody>
          <a:bodyPr wrap="square" rtlCol="0" anchor="t">
            <a:spAutoFit/>
          </a:bodyPr>
          <a:p>
            <a:r>
              <a:rPr lang="en-US" sz="4000"/>
              <a:t>AF-0601</a:t>
            </a:r>
            <a:r>
              <a:rPr lang="en-US" altLang="zh-CN" sz="4000"/>
              <a:t> 6L AIR FRYER</a:t>
            </a:r>
            <a:endParaRPr lang="en-US" altLang="zh-CN" sz="4000"/>
          </a:p>
        </p:txBody>
      </p:sp>
      <p:sp>
        <p:nvSpPr>
          <p:cNvPr id="17" name="文本框 16"/>
          <p:cNvSpPr txBox="1"/>
          <p:nvPr/>
        </p:nvSpPr>
        <p:spPr>
          <a:xfrm>
            <a:off x="7098030" y="1468755"/>
            <a:ext cx="472440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7.5</a:t>
            </a:r>
            <a:r>
              <a:rPr lang="zh-CN" altLang="en-US" sz="1600">
                <a:solidFill>
                  <a:schemeClr val="tx1">
                    <a:lumMod val="75000"/>
                    <a:lumOff val="25000"/>
                  </a:schemeClr>
                </a:solidFill>
                <a:latin typeface="Calibri" panose="020F0502020204030204" charset="0"/>
                <a:cs typeface="Calibri" panose="020F0502020204030204" charset="0"/>
              </a:rPr>
              <a:t>L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C</a:t>
            </a:r>
            <a:r>
              <a:rPr lang="zh-CN" altLang="en-US" sz="1600">
                <a:solidFill>
                  <a:schemeClr val="tx1">
                    <a:lumMod val="75000"/>
                    <a:lumOff val="25000"/>
                  </a:schemeClr>
                </a:solidFill>
                <a:latin typeface="Calibri" panose="020F0502020204030204" charset="0"/>
                <a:cs typeface="Calibri" panose="020F0502020204030204" charset="0"/>
              </a:rPr>
              <a:t>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6739890" y="2486660"/>
            <a:ext cx="29908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6739890" y="153733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6"/>
          <a:stretch>
            <a:fillRect/>
          </a:stretch>
        </p:blipFill>
        <p:spPr>
          <a:xfrm>
            <a:off x="802640" y="3848735"/>
            <a:ext cx="379095" cy="381000"/>
          </a:xfrm>
          <a:prstGeom prst="rect">
            <a:avLst/>
          </a:prstGeom>
        </p:spPr>
      </p:pic>
      <p:sp>
        <p:nvSpPr>
          <p:cNvPr id="10" name="文本框 9"/>
          <p:cNvSpPr txBox="1"/>
          <p:nvPr/>
        </p:nvSpPr>
        <p:spPr>
          <a:xfrm>
            <a:off x="1256030" y="398526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7"/>
          <a:stretch>
            <a:fillRect/>
          </a:stretch>
        </p:blipFill>
        <p:spPr>
          <a:xfrm>
            <a:off x="739775" y="2039620"/>
            <a:ext cx="407035" cy="390525"/>
          </a:xfrm>
          <a:prstGeom prst="rect">
            <a:avLst/>
          </a:prstGeom>
        </p:spPr>
      </p:pic>
      <p:sp>
        <p:nvSpPr>
          <p:cNvPr id="12" name="文本框 11"/>
          <p:cNvSpPr txBox="1"/>
          <p:nvPr/>
        </p:nvSpPr>
        <p:spPr>
          <a:xfrm>
            <a:off x="1210310" y="1878330"/>
            <a:ext cx="1143635" cy="368300"/>
          </a:xfrm>
          <a:prstGeom prst="rect">
            <a:avLst/>
          </a:prstGeom>
          <a:noFill/>
        </p:spPr>
        <p:txBody>
          <a:bodyPr wrap="square" rtlCol="0" anchor="t">
            <a:spAutoFit/>
          </a:bodyPr>
          <a:p>
            <a:r>
              <a:rPr lang="en-US" altLang="zh-CN">
                <a:solidFill>
                  <a:schemeClr val="tx1">
                    <a:lumMod val="75000"/>
                    <a:lumOff val="25000"/>
                  </a:schemeClr>
                </a:solidFill>
              </a:rPr>
              <a:t>1400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1241425" y="214630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8"/>
          <a:stretch>
            <a:fillRect/>
          </a:stretch>
        </p:blipFill>
        <p:spPr>
          <a:xfrm>
            <a:off x="811530" y="2894330"/>
            <a:ext cx="387350" cy="389255"/>
          </a:xfrm>
          <a:prstGeom prst="rect">
            <a:avLst/>
          </a:prstGeom>
        </p:spPr>
      </p:pic>
      <p:sp>
        <p:nvSpPr>
          <p:cNvPr id="16" name="文本框 15"/>
          <p:cNvSpPr txBox="1"/>
          <p:nvPr>
            <p:custDataLst>
              <p:tags r:id="rId9"/>
            </p:custDataLst>
          </p:nvPr>
        </p:nvSpPr>
        <p:spPr>
          <a:xfrm>
            <a:off x="1241425" y="2768600"/>
            <a:ext cx="1863725" cy="368300"/>
          </a:xfrm>
          <a:prstGeom prst="rect">
            <a:avLst/>
          </a:prstGeom>
          <a:noFill/>
        </p:spPr>
        <p:txBody>
          <a:bodyPr wrap="square" rtlCol="0" anchor="t">
            <a:spAutoFit/>
          </a:bodyPr>
          <a:p>
            <a:r>
              <a:rPr lang="en-US">
                <a:solidFill>
                  <a:schemeClr val="tx1">
                    <a:lumMod val="75000"/>
                    <a:lumOff val="25000"/>
                  </a:schemeClr>
                </a:solidFill>
              </a:rPr>
              <a:t>38*33*30</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0"/>
            </p:custDataLst>
          </p:nvPr>
        </p:nvSpPr>
        <p:spPr>
          <a:xfrm>
            <a:off x="1256030" y="303276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1"/>
            </p:custDataLst>
          </p:nvPr>
        </p:nvSpPr>
        <p:spPr>
          <a:xfrm>
            <a:off x="1225550" y="3712845"/>
            <a:ext cx="774700" cy="377825"/>
          </a:xfrm>
          <a:prstGeom prst="rect">
            <a:avLst/>
          </a:prstGeom>
          <a:noFill/>
        </p:spPr>
        <p:txBody>
          <a:bodyPr wrap="square" rtlCol="0" anchor="t">
            <a:noAutofit/>
          </a:bodyPr>
          <a:p>
            <a:r>
              <a:rPr lang="en-US" altLang="zh-CN">
                <a:solidFill>
                  <a:schemeClr val="tx1">
                    <a:lumMod val="75000"/>
                    <a:lumOff val="25000"/>
                  </a:schemeClr>
                </a:solidFill>
              </a:rPr>
              <a:t>6L</a:t>
            </a:r>
            <a:endParaRPr lang="zh-CN" altLang="en-US">
              <a:solidFill>
                <a:schemeClr val="tx1">
                  <a:lumMod val="75000"/>
                  <a:lumOff val="25000"/>
                </a:schemeClr>
              </a:solidFill>
            </a:endParaRPr>
          </a:p>
        </p:txBody>
      </p:sp>
      <p:sp>
        <p:nvSpPr>
          <p:cNvPr id="26" name="文本框 25"/>
          <p:cNvSpPr txBox="1"/>
          <p:nvPr>
            <p:custDataLst>
              <p:tags r:id="rId12"/>
            </p:custDataLst>
          </p:nvPr>
        </p:nvSpPr>
        <p:spPr>
          <a:xfrm>
            <a:off x="6739255" y="223647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3"/>
            </p:custDataLst>
          </p:nvPr>
        </p:nvSpPr>
        <p:spPr>
          <a:xfrm>
            <a:off x="1217930" y="456565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4"/>
            </p:custDataLst>
          </p:nvPr>
        </p:nvSpPr>
        <p:spPr>
          <a:xfrm>
            <a:off x="1228090" y="483362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5"/>
            </p:custDataLst>
          </p:nvPr>
        </p:nvSpPr>
        <p:spPr>
          <a:xfrm>
            <a:off x="1227455" y="572325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6"/>
            </p:custDataLst>
          </p:nvPr>
        </p:nvSpPr>
        <p:spPr>
          <a:xfrm>
            <a:off x="1230630" y="543052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7"/>
          <a:stretch>
            <a:fillRect/>
          </a:stretch>
        </p:blipFill>
        <p:spPr>
          <a:xfrm>
            <a:off x="798195" y="4717415"/>
            <a:ext cx="352425" cy="352425"/>
          </a:xfrm>
          <a:prstGeom prst="rect">
            <a:avLst/>
          </a:prstGeom>
        </p:spPr>
      </p:pic>
      <p:pic>
        <p:nvPicPr>
          <p:cNvPr id="34" name="图片 33" descr="表"/>
          <p:cNvPicPr>
            <a:picLocks noChangeAspect="1"/>
          </p:cNvPicPr>
          <p:nvPr/>
        </p:nvPicPr>
        <p:blipFill>
          <a:blip r:embed="rId18"/>
          <a:stretch>
            <a:fillRect/>
          </a:stretch>
        </p:blipFill>
        <p:spPr>
          <a:xfrm>
            <a:off x="779145" y="5558155"/>
            <a:ext cx="432435" cy="432435"/>
          </a:xfrm>
          <a:prstGeom prst="rect">
            <a:avLst/>
          </a:prstGeom>
        </p:spPr>
      </p:pic>
      <p:sp>
        <p:nvSpPr>
          <p:cNvPr id="36" name="文本框 35"/>
          <p:cNvSpPr txBox="1"/>
          <p:nvPr>
            <p:custDataLst>
              <p:tags r:id="rId19"/>
            </p:custDataLst>
          </p:nvPr>
        </p:nvSpPr>
        <p:spPr>
          <a:xfrm>
            <a:off x="6736080" y="127889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7" name="文本框 36"/>
          <p:cNvSpPr txBox="1"/>
          <p:nvPr>
            <p:custDataLst>
              <p:tags r:id="rId20"/>
            </p:custDataLst>
          </p:nvPr>
        </p:nvSpPr>
        <p:spPr>
          <a:xfrm>
            <a:off x="6739255" y="177355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2" name="图片 1"/>
          <p:cNvPicPr>
            <a:picLocks noChangeAspect="1"/>
          </p:cNvPicPr>
          <p:nvPr>
            <p:custDataLst>
              <p:tags r:id="rId21"/>
            </p:custDataLst>
          </p:nvPr>
        </p:nvPicPr>
        <p:blipFill>
          <a:blip r:embed="rId22"/>
          <a:stretch>
            <a:fillRect/>
          </a:stretch>
        </p:blipFill>
        <p:spPr>
          <a:xfrm>
            <a:off x="3754755" y="2039620"/>
            <a:ext cx="1819275" cy="2146935"/>
          </a:xfrm>
          <a:prstGeom prst="rect">
            <a:avLst/>
          </a:prstGeom>
        </p:spPr>
      </p:pic>
      <p:sp>
        <p:nvSpPr>
          <p:cNvPr id="4" name="文本框 3"/>
          <p:cNvSpPr txBox="1"/>
          <p:nvPr>
            <p:custDataLst>
              <p:tags r:id="rId23"/>
            </p:custDataLst>
          </p:nvPr>
        </p:nvSpPr>
        <p:spPr>
          <a:xfrm>
            <a:off x="4004945" y="4303395"/>
            <a:ext cx="156908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AF-0601</a:t>
            </a:r>
            <a:endParaRPr lang="zh-CN" altLang="en-US" sz="1000"/>
          </a:p>
          <a:p>
            <a:pPr algn="ctr"/>
            <a:r>
              <a:rPr lang="en-US" sz="1000"/>
              <a:t>LCD V</a:t>
            </a:r>
            <a:r>
              <a:rPr sz="1000"/>
              <a:t>isible </a:t>
            </a:r>
            <a:r>
              <a:rPr lang="en-US" sz="1000"/>
              <a:t>T</a:t>
            </a:r>
            <a:r>
              <a:rPr sz="1000"/>
              <a:t>ype</a:t>
            </a:r>
            <a:endParaRPr sz="1000"/>
          </a:p>
        </p:txBody>
      </p:sp>
      <p:sp>
        <p:nvSpPr>
          <p:cNvPr id="50" name="文本框 49"/>
          <p:cNvSpPr txBox="1"/>
          <p:nvPr>
            <p:custDataLst>
              <p:tags r:id="rId24"/>
            </p:custDataLst>
          </p:nvPr>
        </p:nvSpPr>
        <p:spPr>
          <a:xfrm>
            <a:off x="3860800" y="1631315"/>
            <a:ext cx="185737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AF-0601</a:t>
            </a:r>
            <a:endParaRPr lang="zh-CN" altLang="en-US" sz="1000"/>
          </a:p>
          <a:p>
            <a:pPr algn="ctr"/>
            <a:r>
              <a:rPr sz="1000">
                <a:sym typeface="+mn-ea"/>
              </a:rPr>
              <a:t>LCD </a:t>
            </a:r>
            <a:r>
              <a:rPr lang="en-US" sz="1000">
                <a:sym typeface="+mn-ea"/>
              </a:rPr>
              <a:t>Inv</a:t>
            </a:r>
            <a:r>
              <a:rPr sz="1000">
                <a:sym typeface="+mn-ea"/>
              </a:rPr>
              <a:t>isible Model</a:t>
            </a:r>
            <a:endParaRPr sz="1000">
              <a:sym typeface="+mn-ea"/>
            </a:endParaRPr>
          </a:p>
        </p:txBody>
      </p:sp>
      <p:pic>
        <p:nvPicPr>
          <p:cNvPr id="22" name="图片 21"/>
          <p:cNvPicPr>
            <a:picLocks noChangeAspect="1"/>
          </p:cNvPicPr>
          <p:nvPr>
            <p:custDataLst>
              <p:tags r:id="rId25"/>
            </p:custDataLst>
          </p:nvPr>
        </p:nvPicPr>
        <p:blipFill>
          <a:blip r:embed="rId26"/>
          <a:stretch>
            <a:fillRect/>
          </a:stretch>
        </p:blipFill>
        <p:spPr>
          <a:xfrm>
            <a:off x="3679825" y="4819650"/>
            <a:ext cx="1969770" cy="2038350"/>
          </a:xfrm>
          <a:prstGeom prst="rect">
            <a:avLst/>
          </a:prstGeom>
        </p:spPr>
      </p:pic>
      <p:pic>
        <p:nvPicPr>
          <p:cNvPr id="44" name="图片 43"/>
          <p:cNvPicPr>
            <a:picLocks noChangeAspect="1"/>
          </p:cNvPicPr>
          <p:nvPr>
            <p:custDataLst>
              <p:tags r:id="rId27"/>
            </p:custDataLst>
          </p:nvPr>
        </p:nvPicPr>
        <p:blipFill>
          <a:blip r:embed="rId28"/>
          <a:srcRect b="4649"/>
          <a:stretch>
            <a:fillRect/>
          </a:stretch>
        </p:blipFill>
        <p:spPr>
          <a:xfrm>
            <a:off x="6974840" y="4562475"/>
            <a:ext cx="2023745" cy="2266315"/>
          </a:xfrm>
          <a:prstGeom prst="rect">
            <a:avLst/>
          </a:prstGeom>
        </p:spPr>
      </p:pic>
      <p:pic>
        <p:nvPicPr>
          <p:cNvPr id="30" name="图片 29"/>
          <p:cNvPicPr>
            <a:picLocks noChangeAspect="1"/>
          </p:cNvPicPr>
          <p:nvPr>
            <p:custDataLst>
              <p:tags r:id="rId29"/>
            </p:custDataLst>
          </p:nvPr>
        </p:nvPicPr>
        <p:blipFill>
          <a:blip r:embed="rId30"/>
          <a:srcRect l="11442" r="5512" b="3371"/>
          <a:stretch>
            <a:fillRect/>
          </a:stretch>
        </p:blipFill>
        <p:spPr>
          <a:xfrm>
            <a:off x="9497695" y="4717415"/>
            <a:ext cx="1649730" cy="1919605"/>
          </a:xfrm>
          <a:prstGeom prst="rect">
            <a:avLst/>
          </a:prstGeom>
        </p:spPr>
      </p:pic>
      <p:sp>
        <p:nvSpPr>
          <p:cNvPr id="35" name="文本框 34"/>
          <p:cNvSpPr txBox="1"/>
          <p:nvPr>
            <p:custDataLst>
              <p:tags r:id="rId31"/>
            </p:custDataLst>
          </p:nvPr>
        </p:nvSpPr>
        <p:spPr>
          <a:xfrm>
            <a:off x="7212330" y="4117975"/>
            <a:ext cx="1774190"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AF-0602</a:t>
            </a:r>
            <a:endParaRPr lang="zh-CN" altLang="en-US" sz="1000"/>
          </a:p>
          <a:p>
            <a:pPr algn="ctr"/>
            <a:r>
              <a:rPr sz="1000"/>
              <a:t>Mechanically Invisible Style</a:t>
            </a:r>
            <a:endParaRPr sz="1000"/>
          </a:p>
        </p:txBody>
      </p:sp>
      <p:sp>
        <p:nvSpPr>
          <p:cNvPr id="39" name="文本框 38"/>
          <p:cNvSpPr txBox="1"/>
          <p:nvPr>
            <p:custDataLst>
              <p:tags r:id="rId32"/>
            </p:custDataLst>
          </p:nvPr>
        </p:nvSpPr>
        <p:spPr>
          <a:xfrm>
            <a:off x="9497695" y="4117975"/>
            <a:ext cx="188531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AF-0602</a:t>
            </a:r>
            <a:endParaRPr lang="zh-CN" altLang="en-US" sz="1000"/>
          </a:p>
          <a:p>
            <a:pPr algn="ctr"/>
            <a:r>
              <a:rPr sz="1000">
                <a:sym typeface="+mn-ea"/>
              </a:rPr>
              <a:t>Mechanically </a:t>
            </a:r>
            <a:r>
              <a:rPr lang="en-US" sz="1000">
                <a:sym typeface="+mn-ea"/>
              </a:rPr>
              <a:t>V</a:t>
            </a:r>
            <a:r>
              <a:rPr sz="1000">
                <a:sym typeface="+mn-ea"/>
              </a:rPr>
              <a:t>isible Style</a:t>
            </a:r>
            <a:endParaRPr sz="10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34790"/>
            <a:ext cx="10515600" cy="429354"/>
          </a:xfrm>
        </p:spPr>
        <p:txBody>
          <a:bodyPr>
            <a:noAutofit/>
          </a:bodyPr>
          <a:lstStyle/>
          <a:p>
            <a:br>
              <a:rPr lang="zh-CN" altLang="en-US" b="0" dirty="0"/>
            </a:br>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781685" y="735330"/>
            <a:ext cx="5976620" cy="706755"/>
          </a:xfrm>
          <a:prstGeom prst="rect">
            <a:avLst/>
          </a:prstGeom>
          <a:noFill/>
        </p:spPr>
        <p:txBody>
          <a:bodyPr wrap="square" rtlCol="0" anchor="t">
            <a:spAutoFit/>
          </a:bodyPr>
          <a:p>
            <a:r>
              <a:rPr lang="en-US" sz="4000"/>
              <a:t>AF-0603</a:t>
            </a:r>
            <a:r>
              <a:rPr lang="en-US" altLang="zh-CN" sz="4000"/>
              <a:t> 6L AIR FRYER</a:t>
            </a:r>
            <a:endParaRPr lang="en-US" altLang="zh-CN" sz="4000"/>
          </a:p>
        </p:txBody>
      </p:sp>
      <p:sp>
        <p:nvSpPr>
          <p:cNvPr id="17" name="文本框 16"/>
          <p:cNvSpPr txBox="1"/>
          <p:nvPr/>
        </p:nvSpPr>
        <p:spPr>
          <a:xfrm>
            <a:off x="7120255" y="1315720"/>
            <a:ext cx="485140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6</a:t>
            </a:r>
            <a:r>
              <a:rPr lang="zh-CN" altLang="en-US" sz="1600">
                <a:solidFill>
                  <a:schemeClr val="tx1">
                    <a:lumMod val="75000"/>
                    <a:lumOff val="25000"/>
                  </a:schemeClr>
                </a:solidFill>
                <a:latin typeface="Calibri" panose="020F0502020204030204" charset="0"/>
                <a:cs typeface="Calibri" panose="020F0502020204030204" charset="0"/>
              </a:rPr>
              <a:t>L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C</a:t>
            </a:r>
            <a:r>
              <a:rPr lang="zh-CN" altLang="en-US" sz="1600">
                <a:solidFill>
                  <a:schemeClr val="tx1">
                    <a:lumMod val="75000"/>
                    <a:lumOff val="25000"/>
                  </a:schemeClr>
                </a:solidFill>
                <a:latin typeface="Calibri" panose="020F0502020204030204" charset="0"/>
                <a:cs typeface="Calibri" panose="020F0502020204030204" charset="0"/>
              </a:rPr>
              <a:t>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5" name="文本框 24"/>
          <p:cNvSpPr txBox="1"/>
          <p:nvPr>
            <p:custDataLst>
              <p:tags r:id="rId4"/>
            </p:custDataLst>
          </p:nvPr>
        </p:nvSpPr>
        <p:spPr>
          <a:xfrm>
            <a:off x="6739255" y="20929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6739890" y="235648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6"/>
            </p:custDataLst>
          </p:nvPr>
        </p:nvSpPr>
        <p:spPr>
          <a:xfrm>
            <a:off x="6747510" y="137731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7"/>
            </p:custDataLst>
          </p:nvPr>
        </p:nvSpPr>
        <p:spPr>
          <a:xfrm>
            <a:off x="6746240" y="161290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8"/>
            </p:custDataLst>
          </p:nvPr>
        </p:nvSpPr>
        <p:spPr>
          <a:xfrm>
            <a:off x="6748145" y="11531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9"/>
          <a:stretch>
            <a:fillRect/>
          </a:stretch>
        </p:blipFill>
        <p:spPr>
          <a:xfrm>
            <a:off x="4714240" y="3683635"/>
            <a:ext cx="379095" cy="381000"/>
          </a:xfrm>
          <a:prstGeom prst="rect">
            <a:avLst/>
          </a:prstGeom>
        </p:spPr>
      </p:pic>
      <p:sp>
        <p:nvSpPr>
          <p:cNvPr id="10" name="文本框 9"/>
          <p:cNvSpPr txBox="1"/>
          <p:nvPr/>
        </p:nvSpPr>
        <p:spPr>
          <a:xfrm>
            <a:off x="5167630" y="382016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10"/>
          <a:stretch>
            <a:fillRect/>
          </a:stretch>
        </p:blipFill>
        <p:spPr>
          <a:xfrm>
            <a:off x="4651375" y="1874520"/>
            <a:ext cx="407035" cy="390525"/>
          </a:xfrm>
          <a:prstGeom prst="rect">
            <a:avLst/>
          </a:prstGeom>
        </p:spPr>
      </p:pic>
      <p:sp>
        <p:nvSpPr>
          <p:cNvPr id="12" name="文本框 11"/>
          <p:cNvSpPr txBox="1"/>
          <p:nvPr/>
        </p:nvSpPr>
        <p:spPr>
          <a:xfrm>
            <a:off x="5121910" y="1713230"/>
            <a:ext cx="1143635" cy="368300"/>
          </a:xfrm>
          <a:prstGeom prst="rect">
            <a:avLst/>
          </a:prstGeom>
          <a:noFill/>
        </p:spPr>
        <p:txBody>
          <a:bodyPr wrap="square" rtlCol="0" anchor="t">
            <a:spAutoFit/>
          </a:bodyPr>
          <a:p>
            <a:r>
              <a:rPr lang="en-US" altLang="zh-CN">
                <a:solidFill>
                  <a:schemeClr val="tx1">
                    <a:lumMod val="75000"/>
                    <a:lumOff val="25000"/>
                  </a:schemeClr>
                </a:solidFill>
              </a:rPr>
              <a:t>1350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5153025" y="198120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1"/>
          <a:stretch>
            <a:fillRect/>
          </a:stretch>
        </p:blipFill>
        <p:spPr>
          <a:xfrm>
            <a:off x="4723130" y="2729230"/>
            <a:ext cx="387350" cy="389255"/>
          </a:xfrm>
          <a:prstGeom prst="rect">
            <a:avLst/>
          </a:prstGeom>
        </p:spPr>
      </p:pic>
      <p:sp>
        <p:nvSpPr>
          <p:cNvPr id="16" name="文本框 15"/>
          <p:cNvSpPr txBox="1"/>
          <p:nvPr>
            <p:custDataLst>
              <p:tags r:id="rId12"/>
            </p:custDataLst>
          </p:nvPr>
        </p:nvSpPr>
        <p:spPr>
          <a:xfrm>
            <a:off x="5153025" y="2603500"/>
            <a:ext cx="1863725" cy="368300"/>
          </a:xfrm>
          <a:prstGeom prst="rect">
            <a:avLst/>
          </a:prstGeom>
          <a:noFill/>
        </p:spPr>
        <p:txBody>
          <a:bodyPr wrap="square" rtlCol="0" anchor="t">
            <a:spAutoFit/>
          </a:bodyPr>
          <a:p>
            <a:r>
              <a:rPr lang="en-US">
                <a:solidFill>
                  <a:schemeClr val="tx1">
                    <a:lumMod val="75000"/>
                    <a:lumOff val="25000"/>
                  </a:schemeClr>
                </a:solidFill>
              </a:rPr>
              <a:t>38*33*30</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3"/>
            </p:custDataLst>
          </p:nvPr>
        </p:nvSpPr>
        <p:spPr>
          <a:xfrm>
            <a:off x="5167630" y="286766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4"/>
            </p:custDataLst>
          </p:nvPr>
        </p:nvSpPr>
        <p:spPr>
          <a:xfrm>
            <a:off x="5137150" y="3547745"/>
            <a:ext cx="774700" cy="377825"/>
          </a:xfrm>
          <a:prstGeom prst="rect">
            <a:avLst/>
          </a:prstGeom>
          <a:noFill/>
        </p:spPr>
        <p:txBody>
          <a:bodyPr wrap="square" rtlCol="0" anchor="t">
            <a:noAutofit/>
          </a:bodyPr>
          <a:p>
            <a:r>
              <a:rPr lang="en-US" altLang="zh-CN">
                <a:solidFill>
                  <a:schemeClr val="tx1">
                    <a:lumMod val="75000"/>
                    <a:lumOff val="25000"/>
                  </a:schemeClr>
                </a:solidFill>
              </a:rPr>
              <a:t>6L</a:t>
            </a:r>
            <a:endParaRPr lang="zh-CN" altLang="en-US">
              <a:solidFill>
                <a:schemeClr val="tx1">
                  <a:lumMod val="75000"/>
                  <a:lumOff val="25000"/>
                </a:schemeClr>
              </a:solidFill>
            </a:endParaRPr>
          </a:p>
        </p:txBody>
      </p:sp>
      <p:sp>
        <p:nvSpPr>
          <p:cNvPr id="3" name="文本框 2"/>
          <p:cNvSpPr txBox="1"/>
          <p:nvPr>
            <p:custDataLst>
              <p:tags r:id="rId15"/>
            </p:custDataLst>
          </p:nvPr>
        </p:nvSpPr>
        <p:spPr>
          <a:xfrm>
            <a:off x="5129530" y="440055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6"/>
            </p:custDataLst>
          </p:nvPr>
        </p:nvSpPr>
        <p:spPr>
          <a:xfrm>
            <a:off x="5139690" y="466852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7"/>
            </p:custDataLst>
          </p:nvPr>
        </p:nvSpPr>
        <p:spPr>
          <a:xfrm>
            <a:off x="5139055" y="555815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8"/>
            </p:custDataLst>
          </p:nvPr>
        </p:nvSpPr>
        <p:spPr>
          <a:xfrm>
            <a:off x="5142230" y="526542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9"/>
          <a:stretch>
            <a:fillRect/>
          </a:stretch>
        </p:blipFill>
        <p:spPr>
          <a:xfrm>
            <a:off x="4709795" y="4552315"/>
            <a:ext cx="352425" cy="352425"/>
          </a:xfrm>
          <a:prstGeom prst="rect">
            <a:avLst/>
          </a:prstGeom>
        </p:spPr>
      </p:pic>
      <p:pic>
        <p:nvPicPr>
          <p:cNvPr id="34" name="图片 33" descr="表"/>
          <p:cNvPicPr>
            <a:picLocks noChangeAspect="1"/>
          </p:cNvPicPr>
          <p:nvPr/>
        </p:nvPicPr>
        <p:blipFill>
          <a:blip r:embed="rId20"/>
          <a:stretch>
            <a:fillRect/>
          </a:stretch>
        </p:blipFill>
        <p:spPr>
          <a:xfrm>
            <a:off x="4690745" y="5393055"/>
            <a:ext cx="432435" cy="432435"/>
          </a:xfrm>
          <a:prstGeom prst="rect">
            <a:avLst/>
          </a:prstGeom>
        </p:spPr>
      </p:pic>
      <p:sp>
        <p:nvSpPr>
          <p:cNvPr id="4" name="文本框 3"/>
          <p:cNvSpPr txBox="1"/>
          <p:nvPr>
            <p:custDataLst>
              <p:tags r:id="rId21"/>
            </p:custDataLst>
          </p:nvPr>
        </p:nvSpPr>
        <p:spPr>
          <a:xfrm>
            <a:off x="7058660" y="3820160"/>
            <a:ext cx="1569085" cy="306705"/>
          </a:xfrm>
          <a:prstGeom prst="rect">
            <a:avLst/>
          </a:prstGeom>
          <a:solidFill>
            <a:schemeClr val="bg1">
              <a:lumMod val="95000"/>
            </a:schemeClr>
          </a:solidFill>
        </p:spPr>
        <p:txBody>
          <a:bodyPr wrap="square" rtlCol="0">
            <a:spAutoFit/>
          </a:bodyPr>
          <a:p>
            <a:pPr algn="ctr"/>
            <a:r>
              <a:rPr lang="en-US" sz="1400"/>
              <a:t>LCD </a:t>
            </a:r>
            <a:r>
              <a:rPr sz="1400"/>
              <a:t> </a:t>
            </a:r>
            <a:r>
              <a:rPr lang="en-US" sz="1400"/>
              <a:t>T</a:t>
            </a:r>
            <a:r>
              <a:rPr sz="1400"/>
              <a:t>ype</a:t>
            </a:r>
            <a:endParaRPr sz="1400"/>
          </a:p>
        </p:txBody>
      </p:sp>
      <p:sp>
        <p:nvSpPr>
          <p:cNvPr id="39" name="文本框 38"/>
          <p:cNvSpPr txBox="1"/>
          <p:nvPr>
            <p:custDataLst>
              <p:tags r:id="rId22"/>
            </p:custDataLst>
          </p:nvPr>
        </p:nvSpPr>
        <p:spPr>
          <a:xfrm>
            <a:off x="9497695" y="3820160"/>
            <a:ext cx="1885315" cy="306705"/>
          </a:xfrm>
          <a:prstGeom prst="rect">
            <a:avLst/>
          </a:prstGeom>
          <a:solidFill>
            <a:schemeClr val="bg1">
              <a:lumMod val="95000"/>
            </a:schemeClr>
          </a:solidFill>
        </p:spPr>
        <p:txBody>
          <a:bodyPr wrap="square" rtlCol="0">
            <a:spAutoFit/>
          </a:bodyPr>
          <a:p>
            <a:pPr algn="ctr"/>
            <a:r>
              <a:rPr lang="en-US" altLang="zh-CN" sz="1400">
                <a:sym typeface="+mn-ea"/>
              </a:rPr>
              <a:t>Mechanical-style</a:t>
            </a:r>
            <a:endParaRPr lang="en-US" altLang="zh-CN" sz="1400">
              <a:sym typeface="+mn-ea"/>
            </a:endParaRPr>
          </a:p>
        </p:txBody>
      </p:sp>
      <p:pic>
        <p:nvPicPr>
          <p:cNvPr id="38" name="图片 37" descr="微信图片_20250514162933"/>
          <p:cNvPicPr>
            <a:picLocks noChangeAspect="1"/>
          </p:cNvPicPr>
          <p:nvPr/>
        </p:nvPicPr>
        <p:blipFill>
          <a:blip r:embed="rId23"/>
          <a:srcRect l="-788" t="15771" r="788" b="323"/>
          <a:stretch>
            <a:fillRect/>
          </a:stretch>
        </p:blipFill>
        <p:spPr>
          <a:xfrm>
            <a:off x="886460" y="1874520"/>
            <a:ext cx="3303270" cy="4452620"/>
          </a:xfrm>
          <a:prstGeom prst="rect">
            <a:avLst/>
          </a:prstGeom>
        </p:spPr>
      </p:pic>
      <p:pic>
        <p:nvPicPr>
          <p:cNvPr id="68" name="图片 67"/>
          <p:cNvPicPr>
            <a:picLocks noChangeAspect="1"/>
          </p:cNvPicPr>
          <p:nvPr>
            <p:custDataLst>
              <p:tags r:id="rId24"/>
            </p:custDataLst>
          </p:nvPr>
        </p:nvPicPr>
        <p:blipFill>
          <a:blip r:embed="rId25"/>
          <a:srcRect l="9163" t="3852" r="2919"/>
          <a:stretch>
            <a:fillRect/>
          </a:stretch>
        </p:blipFill>
        <p:spPr>
          <a:xfrm>
            <a:off x="6779895" y="4343400"/>
            <a:ext cx="2023745" cy="2213610"/>
          </a:xfrm>
          <a:prstGeom prst="rect">
            <a:avLst/>
          </a:prstGeom>
        </p:spPr>
      </p:pic>
      <p:pic>
        <p:nvPicPr>
          <p:cNvPr id="69" name="图片 68"/>
          <p:cNvPicPr>
            <a:picLocks noChangeAspect="1"/>
          </p:cNvPicPr>
          <p:nvPr>
            <p:custDataLst>
              <p:tags r:id="rId26"/>
            </p:custDataLst>
          </p:nvPr>
        </p:nvPicPr>
        <p:blipFill>
          <a:blip r:embed="rId27"/>
          <a:srcRect l="5900" t="2277" r="5043" b="4088"/>
          <a:stretch>
            <a:fillRect/>
          </a:stretch>
        </p:blipFill>
        <p:spPr>
          <a:xfrm>
            <a:off x="9349105" y="4429125"/>
            <a:ext cx="1938655" cy="20383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19544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637540" y="723900"/>
            <a:ext cx="7894955" cy="706755"/>
          </a:xfrm>
          <a:prstGeom prst="rect">
            <a:avLst/>
          </a:prstGeom>
          <a:noFill/>
        </p:spPr>
        <p:txBody>
          <a:bodyPr wrap="square" rtlCol="0" anchor="t">
            <a:spAutoFit/>
          </a:bodyPr>
          <a:p>
            <a:r>
              <a:rPr lang="en-US" sz="4000"/>
              <a:t>AF-5501</a:t>
            </a:r>
            <a:r>
              <a:rPr lang="en-US" altLang="zh-CN" sz="4000"/>
              <a:t> 5.5L AIR FRYER</a:t>
            </a:r>
            <a:endParaRPr lang="en-US" altLang="zh-CN" sz="4000"/>
          </a:p>
        </p:txBody>
      </p:sp>
      <p:sp>
        <p:nvSpPr>
          <p:cNvPr id="17" name="文本框 16"/>
          <p:cNvSpPr txBox="1"/>
          <p:nvPr/>
        </p:nvSpPr>
        <p:spPr>
          <a:xfrm>
            <a:off x="7106920" y="1457325"/>
            <a:ext cx="4839335"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5.5</a:t>
            </a:r>
            <a:r>
              <a:rPr lang="zh-CN" altLang="en-US" sz="1600">
                <a:solidFill>
                  <a:schemeClr val="tx1">
                    <a:lumMod val="75000"/>
                    <a:lumOff val="25000"/>
                  </a:schemeClr>
                </a:solidFill>
                <a:latin typeface="Calibri" panose="020F0502020204030204" charset="0"/>
                <a:cs typeface="Calibri" panose="020F0502020204030204" charset="0"/>
              </a:rPr>
              <a:t>L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C</a:t>
            </a:r>
            <a:r>
              <a:rPr lang="zh-CN" altLang="en-US" sz="1600">
                <a:solidFill>
                  <a:schemeClr val="tx1">
                    <a:lumMod val="75000"/>
                    <a:lumOff val="25000"/>
                  </a:schemeClr>
                </a:solidFill>
                <a:latin typeface="Calibri" panose="020F0502020204030204" charset="0"/>
                <a:cs typeface="Calibri" panose="020F0502020204030204" charset="0"/>
              </a:rPr>
              <a:t>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5" name="文本框 24"/>
          <p:cNvSpPr txBox="1"/>
          <p:nvPr>
            <p:custDataLst>
              <p:tags r:id="rId4"/>
            </p:custDataLst>
          </p:nvPr>
        </p:nvSpPr>
        <p:spPr>
          <a:xfrm>
            <a:off x="6739255" y="22358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5"/>
            </p:custDataLst>
          </p:nvPr>
        </p:nvSpPr>
        <p:spPr>
          <a:xfrm>
            <a:off x="6737985" y="178689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6"/>
            </p:custDataLst>
          </p:nvPr>
        </p:nvSpPr>
        <p:spPr>
          <a:xfrm>
            <a:off x="6736715" y="248920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7"/>
            </p:custDataLst>
          </p:nvPr>
        </p:nvSpPr>
        <p:spPr>
          <a:xfrm>
            <a:off x="6738620" y="12674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8"/>
          <a:stretch>
            <a:fillRect/>
          </a:stretch>
        </p:blipFill>
        <p:spPr>
          <a:xfrm>
            <a:off x="802640" y="3848735"/>
            <a:ext cx="379095" cy="381000"/>
          </a:xfrm>
          <a:prstGeom prst="rect">
            <a:avLst/>
          </a:prstGeom>
        </p:spPr>
      </p:pic>
      <p:sp>
        <p:nvSpPr>
          <p:cNvPr id="10" name="文本框 9"/>
          <p:cNvSpPr txBox="1"/>
          <p:nvPr/>
        </p:nvSpPr>
        <p:spPr>
          <a:xfrm>
            <a:off x="1256030" y="398526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9"/>
          <a:stretch>
            <a:fillRect/>
          </a:stretch>
        </p:blipFill>
        <p:spPr>
          <a:xfrm>
            <a:off x="739775" y="2039620"/>
            <a:ext cx="407035" cy="390525"/>
          </a:xfrm>
          <a:prstGeom prst="rect">
            <a:avLst/>
          </a:prstGeom>
        </p:spPr>
      </p:pic>
      <p:sp>
        <p:nvSpPr>
          <p:cNvPr id="12" name="文本框 11"/>
          <p:cNvSpPr txBox="1"/>
          <p:nvPr/>
        </p:nvSpPr>
        <p:spPr>
          <a:xfrm>
            <a:off x="1210310" y="1878330"/>
            <a:ext cx="1143635" cy="368300"/>
          </a:xfrm>
          <a:prstGeom prst="rect">
            <a:avLst/>
          </a:prstGeom>
          <a:noFill/>
        </p:spPr>
        <p:txBody>
          <a:bodyPr wrap="square" rtlCol="0" anchor="t">
            <a:spAutoFit/>
          </a:bodyPr>
          <a:p>
            <a:r>
              <a:rPr lang="en-US" altLang="zh-CN">
                <a:solidFill>
                  <a:schemeClr val="tx1">
                    <a:lumMod val="75000"/>
                    <a:lumOff val="25000"/>
                  </a:schemeClr>
                </a:solidFill>
              </a:rPr>
              <a:t>1500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1241425" y="214630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0"/>
          <a:stretch>
            <a:fillRect/>
          </a:stretch>
        </p:blipFill>
        <p:spPr>
          <a:xfrm>
            <a:off x="811530" y="2894330"/>
            <a:ext cx="387350" cy="389255"/>
          </a:xfrm>
          <a:prstGeom prst="rect">
            <a:avLst/>
          </a:prstGeom>
        </p:spPr>
      </p:pic>
      <p:sp>
        <p:nvSpPr>
          <p:cNvPr id="16" name="文本框 15"/>
          <p:cNvSpPr txBox="1"/>
          <p:nvPr>
            <p:custDataLst>
              <p:tags r:id="rId11"/>
            </p:custDataLst>
          </p:nvPr>
        </p:nvSpPr>
        <p:spPr>
          <a:xfrm>
            <a:off x="1241425" y="2768600"/>
            <a:ext cx="1863725" cy="368300"/>
          </a:xfrm>
          <a:prstGeom prst="rect">
            <a:avLst/>
          </a:prstGeom>
          <a:noFill/>
        </p:spPr>
        <p:txBody>
          <a:bodyPr wrap="square" rtlCol="0" anchor="t">
            <a:spAutoFit/>
          </a:bodyPr>
          <a:p>
            <a:r>
              <a:rPr lang="en-US">
                <a:solidFill>
                  <a:schemeClr val="tx1">
                    <a:lumMod val="75000"/>
                    <a:lumOff val="25000"/>
                  </a:schemeClr>
                </a:solidFill>
              </a:rPr>
              <a:t>38*33*30</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2"/>
            </p:custDataLst>
          </p:nvPr>
        </p:nvSpPr>
        <p:spPr>
          <a:xfrm>
            <a:off x="1256030" y="3032760"/>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3"/>
            </p:custDataLst>
          </p:nvPr>
        </p:nvSpPr>
        <p:spPr>
          <a:xfrm>
            <a:off x="1225550" y="3712845"/>
            <a:ext cx="774700" cy="377825"/>
          </a:xfrm>
          <a:prstGeom prst="rect">
            <a:avLst/>
          </a:prstGeom>
          <a:noFill/>
        </p:spPr>
        <p:txBody>
          <a:bodyPr wrap="square" rtlCol="0" anchor="t">
            <a:noAutofit/>
          </a:bodyPr>
          <a:p>
            <a:r>
              <a:rPr lang="en-US" altLang="zh-CN">
                <a:solidFill>
                  <a:schemeClr val="tx1">
                    <a:lumMod val="75000"/>
                    <a:lumOff val="25000"/>
                  </a:schemeClr>
                </a:solidFill>
              </a:rPr>
              <a:t>5.5L</a:t>
            </a:r>
            <a:endParaRPr lang="zh-CN" altLang="en-US">
              <a:solidFill>
                <a:schemeClr val="tx1">
                  <a:lumMod val="75000"/>
                  <a:lumOff val="25000"/>
                </a:schemeClr>
              </a:solidFill>
            </a:endParaRPr>
          </a:p>
        </p:txBody>
      </p:sp>
      <p:sp>
        <p:nvSpPr>
          <p:cNvPr id="23" name="文本框 22"/>
          <p:cNvSpPr txBox="1"/>
          <p:nvPr>
            <p:custDataLst>
              <p:tags r:id="rId14"/>
            </p:custDataLst>
          </p:nvPr>
        </p:nvSpPr>
        <p:spPr>
          <a:xfrm>
            <a:off x="6736080" y="1539240"/>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5"/>
            </p:custDataLst>
          </p:nvPr>
        </p:nvSpPr>
        <p:spPr>
          <a:xfrm>
            <a:off x="1217930" y="456565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6"/>
            </p:custDataLst>
          </p:nvPr>
        </p:nvSpPr>
        <p:spPr>
          <a:xfrm>
            <a:off x="1228090" y="485267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7"/>
            </p:custDataLst>
          </p:nvPr>
        </p:nvSpPr>
        <p:spPr>
          <a:xfrm>
            <a:off x="1227455" y="572325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8"/>
            </p:custDataLst>
          </p:nvPr>
        </p:nvSpPr>
        <p:spPr>
          <a:xfrm>
            <a:off x="1230630" y="543052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9"/>
          <a:stretch>
            <a:fillRect/>
          </a:stretch>
        </p:blipFill>
        <p:spPr>
          <a:xfrm>
            <a:off x="798195" y="4717415"/>
            <a:ext cx="352425" cy="352425"/>
          </a:xfrm>
          <a:prstGeom prst="rect">
            <a:avLst/>
          </a:prstGeom>
        </p:spPr>
      </p:pic>
      <p:pic>
        <p:nvPicPr>
          <p:cNvPr id="34" name="图片 33" descr="表"/>
          <p:cNvPicPr>
            <a:picLocks noChangeAspect="1"/>
          </p:cNvPicPr>
          <p:nvPr/>
        </p:nvPicPr>
        <p:blipFill>
          <a:blip r:embed="rId20"/>
          <a:stretch>
            <a:fillRect/>
          </a:stretch>
        </p:blipFill>
        <p:spPr>
          <a:xfrm>
            <a:off x="779145" y="5558155"/>
            <a:ext cx="432435" cy="432435"/>
          </a:xfrm>
          <a:prstGeom prst="rect">
            <a:avLst/>
          </a:prstGeom>
        </p:spPr>
      </p:pic>
      <p:sp>
        <p:nvSpPr>
          <p:cNvPr id="50" name="文本框 49"/>
          <p:cNvSpPr txBox="1"/>
          <p:nvPr>
            <p:custDataLst>
              <p:tags r:id="rId21"/>
            </p:custDataLst>
          </p:nvPr>
        </p:nvSpPr>
        <p:spPr>
          <a:xfrm>
            <a:off x="3684270" y="1931670"/>
            <a:ext cx="1857375" cy="306705"/>
          </a:xfrm>
          <a:prstGeom prst="rect">
            <a:avLst/>
          </a:prstGeom>
          <a:solidFill>
            <a:schemeClr val="bg1">
              <a:lumMod val="95000"/>
            </a:schemeClr>
          </a:solidFill>
        </p:spPr>
        <p:txBody>
          <a:bodyPr wrap="square" rtlCol="0">
            <a:spAutoFit/>
          </a:bodyPr>
          <a:p>
            <a:pPr algn="ctr"/>
            <a:r>
              <a:rPr sz="1400">
                <a:sym typeface="+mn-ea"/>
              </a:rPr>
              <a:t>LCD </a:t>
            </a:r>
            <a:r>
              <a:rPr lang="en-US" sz="1400">
                <a:sym typeface="+mn-ea"/>
              </a:rPr>
              <a:t>V</a:t>
            </a:r>
            <a:r>
              <a:rPr sz="1400">
                <a:sym typeface="+mn-ea"/>
              </a:rPr>
              <a:t>isible Model</a:t>
            </a:r>
            <a:endParaRPr sz="1400">
              <a:sym typeface="+mn-ea"/>
            </a:endParaRPr>
          </a:p>
        </p:txBody>
      </p:sp>
      <p:pic>
        <p:nvPicPr>
          <p:cNvPr id="47" name="图片 46" descr="9C2A9360"/>
          <p:cNvPicPr>
            <a:picLocks noChangeAspect="1"/>
          </p:cNvPicPr>
          <p:nvPr>
            <p:custDataLst>
              <p:tags r:id="rId22"/>
            </p:custDataLst>
          </p:nvPr>
        </p:nvPicPr>
        <p:blipFill>
          <a:blip r:embed="rId23"/>
          <a:srcRect l="7824" t="5317" r="9552" b="4947"/>
          <a:stretch>
            <a:fillRect/>
          </a:stretch>
        </p:blipFill>
        <p:spPr>
          <a:xfrm>
            <a:off x="3147695" y="2374900"/>
            <a:ext cx="2966720" cy="3171190"/>
          </a:xfrm>
          <a:prstGeom prst="rect">
            <a:avLst/>
          </a:prstGeom>
        </p:spPr>
      </p:pic>
      <p:pic>
        <p:nvPicPr>
          <p:cNvPr id="40" name="图片 39" descr="微信图片_20250514164335"/>
          <p:cNvPicPr>
            <a:picLocks noChangeAspect="1"/>
          </p:cNvPicPr>
          <p:nvPr/>
        </p:nvPicPr>
        <p:blipFill>
          <a:blip r:embed="rId24"/>
          <a:srcRect l="207" t="10079" r="-207" b="8224"/>
          <a:stretch>
            <a:fillRect/>
          </a:stretch>
        </p:blipFill>
        <p:spPr>
          <a:xfrm>
            <a:off x="8532495" y="3952875"/>
            <a:ext cx="3660140" cy="2529205"/>
          </a:xfrm>
          <a:prstGeom prst="rect">
            <a:avLst/>
          </a:prstGeom>
        </p:spPr>
      </p:pic>
      <p:pic>
        <p:nvPicPr>
          <p:cNvPr id="38" name="图片 37" descr="d8611cf834a95202bc1a8d34f8209a4"/>
          <p:cNvPicPr>
            <a:picLocks noChangeAspect="1"/>
          </p:cNvPicPr>
          <p:nvPr/>
        </p:nvPicPr>
        <p:blipFill>
          <a:blip r:embed="rId25"/>
          <a:srcRect l="8666" t="7828" r="5076" b="13453"/>
          <a:stretch>
            <a:fillRect/>
          </a:stretch>
        </p:blipFill>
        <p:spPr>
          <a:xfrm>
            <a:off x="6411595" y="3933825"/>
            <a:ext cx="2305685" cy="255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51960"/>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613410" y="909320"/>
            <a:ext cx="7517130" cy="706755"/>
          </a:xfrm>
          <a:prstGeom prst="rect">
            <a:avLst/>
          </a:prstGeom>
          <a:noFill/>
        </p:spPr>
        <p:txBody>
          <a:bodyPr wrap="square" rtlCol="0" anchor="t">
            <a:spAutoFit/>
          </a:bodyPr>
          <a:p>
            <a:r>
              <a:rPr lang="en-US" sz="4000"/>
              <a:t>AF-5502</a:t>
            </a:r>
            <a:r>
              <a:rPr lang="en-US" altLang="zh-CN" sz="4000"/>
              <a:t> 5.5L AIR FRYER</a:t>
            </a:r>
            <a:endParaRPr lang="en-US" altLang="zh-CN" sz="4000"/>
          </a:p>
        </p:txBody>
      </p:sp>
      <p:sp>
        <p:nvSpPr>
          <p:cNvPr id="17" name="文本框 16"/>
          <p:cNvSpPr txBox="1"/>
          <p:nvPr/>
        </p:nvSpPr>
        <p:spPr>
          <a:xfrm>
            <a:off x="7282815" y="1538605"/>
            <a:ext cx="4676140"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7.5</a:t>
            </a:r>
            <a:r>
              <a:rPr lang="zh-CN" altLang="en-US" sz="1600">
                <a:solidFill>
                  <a:schemeClr val="tx1">
                    <a:lumMod val="75000"/>
                    <a:lumOff val="25000"/>
                  </a:schemeClr>
                </a:solidFill>
                <a:latin typeface="Calibri" panose="020F0502020204030204" charset="0"/>
                <a:cs typeface="Calibri" panose="020F0502020204030204" charset="0"/>
              </a:rPr>
              <a:t>L  capacity, meets family needs.</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rPr>
              <a:t>C</a:t>
            </a:r>
            <a:r>
              <a:rPr lang="zh-CN" altLang="en-US" sz="1600">
                <a:solidFill>
                  <a:schemeClr val="tx1">
                    <a:lumMod val="75000"/>
                    <a:lumOff val="25000"/>
                  </a:schemeClr>
                </a:solidFill>
                <a:latin typeface="Calibri" panose="020F0502020204030204" charset="0"/>
                <a:cs typeface="Calibri" panose="020F0502020204030204" charset="0"/>
              </a:rPr>
              <a:t>olorful touchscreen buttons , enjoy with a touch.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Visual window for food status check.</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6955155" y="2323465"/>
            <a:ext cx="29908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6949440" y="156718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6"/>
          <a:stretch>
            <a:fillRect/>
          </a:stretch>
        </p:blipFill>
        <p:spPr>
          <a:xfrm>
            <a:off x="629920" y="3848735"/>
            <a:ext cx="379095" cy="381000"/>
          </a:xfrm>
          <a:prstGeom prst="rect">
            <a:avLst/>
          </a:prstGeom>
        </p:spPr>
      </p:pic>
      <p:sp>
        <p:nvSpPr>
          <p:cNvPr id="10" name="文本框 9"/>
          <p:cNvSpPr txBox="1"/>
          <p:nvPr/>
        </p:nvSpPr>
        <p:spPr>
          <a:xfrm>
            <a:off x="1083310" y="398526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7"/>
          <a:stretch>
            <a:fillRect/>
          </a:stretch>
        </p:blipFill>
        <p:spPr>
          <a:xfrm>
            <a:off x="567055" y="2039620"/>
            <a:ext cx="407035" cy="390525"/>
          </a:xfrm>
          <a:prstGeom prst="rect">
            <a:avLst/>
          </a:prstGeom>
        </p:spPr>
      </p:pic>
      <p:sp>
        <p:nvSpPr>
          <p:cNvPr id="12" name="文本框 11"/>
          <p:cNvSpPr txBox="1"/>
          <p:nvPr/>
        </p:nvSpPr>
        <p:spPr>
          <a:xfrm>
            <a:off x="1037590" y="1878330"/>
            <a:ext cx="1143635" cy="368300"/>
          </a:xfrm>
          <a:prstGeom prst="rect">
            <a:avLst/>
          </a:prstGeom>
          <a:noFill/>
        </p:spPr>
        <p:txBody>
          <a:bodyPr wrap="square" rtlCol="0" anchor="t">
            <a:spAutoFit/>
          </a:bodyPr>
          <a:p>
            <a:r>
              <a:rPr lang="en-US" altLang="zh-CN">
                <a:solidFill>
                  <a:schemeClr val="tx1">
                    <a:lumMod val="75000"/>
                    <a:lumOff val="25000"/>
                  </a:schemeClr>
                </a:solidFill>
              </a:rPr>
              <a:t>1350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1068705" y="2165350"/>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8"/>
          <a:stretch>
            <a:fillRect/>
          </a:stretch>
        </p:blipFill>
        <p:spPr>
          <a:xfrm>
            <a:off x="638810" y="2894330"/>
            <a:ext cx="387350" cy="389255"/>
          </a:xfrm>
          <a:prstGeom prst="rect">
            <a:avLst/>
          </a:prstGeom>
        </p:spPr>
      </p:pic>
      <p:sp>
        <p:nvSpPr>
          <p:cNvPr id="16" name="文本框 15"/>
          <p:cNvSpPr txBox="1"/>
          <p:nvPr>
            <p:custDataLst>
              <p:tags r:id="rId9"/>
            </p:custDataLst>
          </p:nvPr>
        </p:nvSpPr>
        <p:spPr>
          <a:xfrm>
            <a:off x="1068705" y="2768600"/>
            <a:ext cx="2074545" cy="368300"/>
          </a:xfrm>
          <a:prstGeom prst="rect">
            <a:avLst/>
          </a:prstGeom>
          <a:noFill/>
        </p:spPr>
        <p:txBody>
          <a:bodyPr wrap="square" rtlCol="0" anchor="t">
            <a:spAutoFit/>
          </a:bodyPr>
          <a:p>
            <a:r>
              <a:rPr lang="en-US">
                <a:solidFill>
                  <a:schemeClr val="tx1">
                    <a:lumMod val="75000"/>
                    <a:lumOff val="25000"/>
                  </a:schemeClr>
                </a:solidFill>
              </a:rPr>
              <a:t>29.5*29.5*36.5</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0"/>
            </p:custDataLst>
          </p:nvPr>
        </p:nvSpPr>
        <p:spPr>
          <a:xfrm>
            <a:off x="1083310" y="2918460"/>
            <a:ext cx="974725" cy="398780"/>
          </a:xfrm>
          <a:prstGeom prst="rect">
            <a:avLst/>
          </a:prstGeom>
          <a:noFill/>
        </p:spPr>
        <p:txBody>
          <a:bodyPr wrap="square" rtlCol="0" anchor="t">
            <a:spAutoFit/>
          </a:bodyPr>
          <a:p>
            <a:endParaRPr lang="zh-CN" altLang="en-US" sz="1000"/>
          </a:p>
          <a:p>
            <a:r>
              <a:rPr lang="en-US" altLang="zh-CN" sz="1000"/>
              <a:t>Product Size</a:t>
            </a:r>
            <a:endParaRPr lang="en-US" altLang="zh-CN" sz="1000"/>
          </a:p>
        </p:txBody>
      </p:sp>
      <p:sp>
        <p:nvSpPr>
          <p:cNvPr id="19" name="文本框 18"/>
          <p:cNvSpPr txBox="1"/>
          <p:nvPr>
            <p:custDataLst>
              <p:tags r:id="rId11"/>
            </p:custDataLst>
          </p:nvPr>
        </p:nvSpPr>
        <p:spPr>
          <a:xfrm>
            <a:off x="1052830" y="3712845"/>
            <a:ext cx="774700" cy="377825"/>
          </a:xfrm>
          <a:prstGeom prst="rect">
            <a:avLst/>
          </a:prstGeom>
          <a:noFill/>
        </p:spPr>
        <p:txBody>
          <a:bodyPr wrap="square" rtlCol="0" anchor="t">
            <a:noAutofit/>
          </a:bodyPr>
          <a:p>
            <a:r>
              <a:rPr lang="en-US" altLang="zh-CN">
                <a:solidFill>
                  <a:schemeClr val="tx1">
                    <a:lumMod val="75000"/>
                    <a:lumOff val="25000"/>
                  </a:schemeClr>
                </a:solidFill>
              </a:rPr>
              <a:t>5.5L</a:t>
            </a:r>
            <a:endParaRPr lang="zh-CN" altLang="en-US">
              <a:solidFill>
                <a:schemeClr val="tx1">
                  <a:lumMod val="75000"/>
                  <a:lumOff val="25000"/>
                </a:schemeClr>
              </a:solidFill>
            </a:endParaRPr>
          </a:p>
        </p:txBody>
      </p:sp>
      <p:sp>
        <p:nvSpPr>
          <p:cNvPr id="26" name="文本框 25"/>
          <p:cNvSpPr txBox="1"/>
          <p:nvPr>
            <p:custDataLst>
              <p:tags r:id="rId12"/>
            </p:custDataLst>
          </p:nvPr>
        </p:nvSpPr>
        <p:spPr>
          <a:xfrm>
            <a:off x="6955790" y="205930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3"/>
            </p:custDataLst>
          </p:nvPr>
        </p:nvSpPr>
        <p:spPr>
          <a:xfrm>
            <a:off x="1045210" y="456565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4"/>
            </p:custDataLst>
          </p:nvPr>
        </p:nvSpPr>
        <p:spPr>
          <a:xfrm>
            <a:off x="1055370" y="4833620"/>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5"/>
            </p:custDataLst>
          </p:nvPr>
        </p:nvSpPr>
        <p:spPr>
          <a:xfrm>
            <a:off x="1054735" y="572325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6"/>
            </p:custDataLst>
          </p:nvPr>
        </p:nvSpPr>
        <p:spPr>
          <a:xfrm>
            <a:off x="1057910" y="5430520"/>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7"/>
          <a:stretch>
            <a:fillRect/>
          </a:stretch>
        </p:blipFill>
        <p:spPr>
          <a:xfrm>
            <a:off x="625475" y="4717415"/>
            <a:ext cx="352425" cy="352425"/>
          </a:xfrm>
          <a:prstGeom prst="rect">
            <a:avLst/>
          </a:prstGeom>
        </p:spPr>
      </p:pic>
      <p:pic>
        <p:nvPicPr>
          <p:cNvPr id="34" name="图片 33" descr="表"/>
          <p:cNvPicPr>
            <a:picLocks noChangeAspect="1"/>
          </p:cNvPicPr>
          <p:nvPr/>
        </p:nvPicPr>
        <p:blipFill>
          <a:blip r:embed="rId18"/>
          <a:stretch>
            <a:fillRect/>
          </a:stretch>
        </p:blipFill>
        <p:spPr>
          <a:xfrm>
            <a:off x="606425" y="5558155"/>
            <a:ext cx="432435" cy="432435"/>
          </a:xfrm>
          <a:prstGeom prst="rect">
            <a:avLst/>
          </a:prstGeom>
        </p:spPr>
      </p:pic>
      <p:sp>
        <p:nvSpPr>
          <p:cNvPr id="36" name="文本框 35"/>
          <p:cNvSpPr txBox="1"/>
          <p:nvPr>
            <p:custDataLst>
              <p:tags r:id="rId19"/>
            </p:custDataLst>
          </p:nvPr>
        </p:nvSpPr>
        <p:spPr>
          <a:xfrm>
            <a:off x="6943725" y="132969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7" name="文本框 36"/>
          <p:cNvSpPr txBox="1"/>
          <p:nvPr>
            <p:custDataLst>
              <p:tags r:id="rId20"/>
            </p:custDataLst>
          </p:nvPr>
        </p:nvSpPr>
        <p:spPr>
          <a:xfrm>
            <a:off x="6953250" y="18040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38" name="图片 37" descr="微信图片_20250514154855"/>
          <p:cNvPicPr>
            <a:picLocks noChangeAspect="1"/>
          </p:cNvPicPr>
          <p:nvPr/>
        </p:nvPicPr>
        <p:blipFill>
          <a:blip r:embed="rId21"/>
          <a:srcRect l="4131"/>
          <a:stretch>
            <a:fillRect/>
          </a:stretch>
        </p:blipFill>
        <p:spPr>
          <a:xfrm>
            <a:off x="3195320" y="1917700"/>
            <a:ext cx="3375025" cy="4243070"/>
          </a:xfrm>
          <a:prstGeom prst="rect">
            <a:avLst/>
          </a:prstGeom>
        </p:spPr>
      </p:pic>
      <p:grpSp>
        <p:nvGrpSpPr>
          <p:cNvPr id="79" name="组合 78"/>
          <p:cNvGrpSpPr/>
          <p:nvPr/>
        </p:nvGrpSpPr>
        <p:grpSpPr>
          <a:xfrm>
            <a:off x="7014210" y="3673793"/>
            <a:ext cx="4474210" cy="2760345"/>
            <a:chOff x="9675" y="99188"/>
            <a:chExt cx="6896" cy="4376"/>
          </a:xfrm>
        </p:grpSpPr>
        <p:pic>
          <p:nvPicPr>
            <p:cNvPr id="75" name="图片 74"/>
            <p:cNvPicPr>
              <a:picLocks noChangeAspect="1"/>
            </p:cNvPicPr>
            <p:nvPr>
              <p:custDataLst>
                <p:tags r:id="rId22"/>
              </p:custDataLst>
            </p:nvPr>
          </p:nvPicPr>
          <p:blipFill>
            <a:blip r:embed="rId23"/>
            <a:srcRect l="11198" t="7064" r="11303" b="6593"/>
            <a:stretch>
              <a:fillRect/>
            </a:stretch>
          </p:blipFill>
          <p:spPr>
            <a:xfrm>
              <a:off x="9675" y="99314"/>
              <a:ext cx="3490" cy="4251"/>
            </a:xfrm>
            <a:prstGeom prst="rect">
              <a:avLst/>
            </a:prstGeom>
          </p:spPr>
        </p:pic>
        <p:pic>
          <p:nvPicPr>
            <p:cNvPr id="77" name="图片 76"/>
            <p:cNvPicPr>
              <a:picLocks noChangeAspect="1"/>
            </p:cNvPicPr>
            <p:nvPr>
              <p:custDataLst>
                <p:tags r:id="rId24"/>
              </p:custDataLst>
            </p:nvPr>
          </p:nvPicPr>
          <p:blipFill>
            <a:blip r:embed="rId25"/>
            <a:srcRect l="15443" t="13328" r="16425" b="8444"/>
            <a:stretch>
              <a:fillRect/>
            </a:stretch>
          </p:blipFill>
          <p:spPr>
            <a:xfrm>
              <a:off x="13219" y="99188"/>
              <a:ext cx="3353" cy="421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44975"/>
            <a:ext cx="10515600" cy="429354"/>
          </a:xfrm>
        </p:spPr>
        <p:txBody>
          <a:bodyPr>
            <a:noAutofit/>
          </a:bodyPr>
          <a:lstStyle/>
          <a:p>
            <a:r>
              <a:rPr lang="en-US" altLang="zh-CN" sz="2000" b="0" dirty="0"/>
              <a:t>Air</a:t>
            </a:r>
            <a:r>
              <a:rPr lang="zh-CN" altLang="en-US" sz="2000" b="0" dirty="0"/>
              <a:t> </a:t>
            </a:r>
            <a:r>
              <a:rPr lang="en-US" altLang="zh-CN" sz="2000" b="0" dirty="0"/>
              <a:t>F</a:t>
            </a:r>
            <a:r>
              <a:rPr lang="zh-CN" altLang="en-US" sz="2000" b="0" dirty="0"/>
              <a:t>ryer</a:t>
            </a:r>
            <a:endParaRPr lang="zh-CN" altLang="en-US" sz="2000"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17" name="文本框 16"/>
          <p:cNvSpPr txBox="1"/>
          <p:nvPr/>
        </p:nvSpPr>
        <p:spPr>
          <a:xfrm>
            <a:off x="942340" y="2131060"/>
            <a:ext cx="4783455"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5L capacity, ideal for 2 - 3 people in small homes.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Intelligent dual knobs for time and temperature control, cook as you wish.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3"/>
            </p:custDataLst>
          </p:nvPr>
        </p:nvSpPr>
        <p:spPr>
          <a:xfrm>
            <a:off x="636905" y="290385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4"/>
            </p:custDataLst>
          </p:nvPr>
        </p:nvSpPr>
        <p:spPr>
          <a:xfrm>
            <a:off x="646430" y="217551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5"/>
            </p:custDataLst>
          </p:nvPr>
        </p:nvSpPr>
        <p:spPr>
          <a:xfrm>
            <a:off x="646430" y="192341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6"/>
          <a:stretch>
            <a:fillRect/>
          </a:stretch>
        </p:blipFill>
        <p:spPr>
          <a:xfrm>
            <a:off x="5840095" y="3971290"/>
            <a:ext cx="300355" cy="301625"/>
          </a:xfrm>
          <a:prstGeom prst="rect">
            <a:avLst/>
          </a:prstGeom>
        </p:spPr>
      </p:pic>
      <p:sp>
        <p:nvSpPr>
          <p:cNvPr id="10" name="文本框 9"/>
          <p:cNvSpPr txBox="1"/>
          <p:nvPr/>
        </p:nvSpPr>
        <p:spPr>
          <a:xfrm>
            <a:off x="6274435" y="4126865"/>
            <a:ext cx="1017905" cy="241300"/>
          </a:xfrm>
          <a:prstGeom prst="rect">
            <a:avLst/>
          </a:prstGeom>
          <a:noFill/>
        </p:spPr>
        <p:txBody>
          <a:bodyPr wrap="square" rtlCol="0" anchor="t">
            <a:noAutofit/>
          </a:bodyPr>
          <a:p>
            <a:r>
              <a:rPr lang="zh-CN" altLang="en-US" sz="1000"/>
              <a:t>Capacity</a:t>
            </a:r>
            <a:endParaRPr lang="zh-CN" altLang="en-US" sz="1000"/>
          </a:p>
        </p:txBody>
      </p:sp>
      <p:pic>
        <p:nvPicPr>
          <p:cNvPr id="11" name="图片 10" descr="船轮"/>
          <p:cNvPicPr>
            <a:picLocks noChangeAspect="1"/>
          </p:cNvPicPr>
          <p:nvPr/>
        </p:nvPicPr>
        <p:blipFill>
          <a:blip r:embed="rId7"/>
          <a:stretch>
            <a:fillRect/>
          </a:stretch>
        </p:blipFill>
        <p:spPr>
          <a:xfrm>
            <a:off x="5777230" y="2162175"/>
            <a:ext cx="321945" cy="308610"/>
          </a:xfrm>
          <a:prstGeom prst="rect">
            <a:avLst/>
          </a:prstGeom>
        </p:spPr>
      </p:pic>
      <p:sp>
        <p:nvSpPr>
          <p:cNvPr id="12" name="文本框 11"/>
          <p:cNvSpPr txBox="1"/>
          <p:nvPr/>
        </p:nvSpPr>
        <p:spPr>
          <a:xfrm>
            <a:off x="6247765" y="2000885"/>
            <a:ext cx="904875" cy="262890"/>
          </a:xfrm>
          <a:prstGeom prst="rect">
            <a:avLst/>
          </a:prstGeom>
          <a:noFill/>
        </p:spPr>
        <p:txBody>
          <a:bodyPr wrap="square" rtlCol="0" anchor="t">
            <a:noAutofit/>
          </a:bodyPr>
          <a:p>
            <a:r>
              <a:rPr lang="en-US" altLang="zh-CN">
                <a:solidFill>
                  <a:schemeClr val="tx1">
                    <a:lumMod val="75000"/>
                    <a:lumOff val="25000"/>
                  </a:schemeClr>
                </a:solidFill>
              </a:rPr>
              <a:t>1500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6288405" y="2278380"/>
            <a:ext cx="1177925" cy="241300"/>
          </a:xfrm>
          <a:prstGeom prst="rect">
            <a:avLst/>
          </a:prstGeom>
          <a:noFill/>
        </p:spPr>
        <p:txBody>
          <a:bodyPr wrap="square" rtlCol="0" anchor="t">
            <a:noAutofit/>
          </a:bodyPr>
          <a:p>
            <a:r>
              <a:rPr lang="zh-CN" altLang="en-US" sz="1000"/>
              <a:t>Rated power</a:t>
            </a:r>
            <a:endParaRPr lang="zh-CN" altLang="en-US" sz="1000"/>
          </a:p>
        </p:txBody>
      </p:sp>
      <p:pic>
        <p:nvPicPr>
          <p:cNvPr id="15" name="图片 14" descr="尺子"/>
          <p:cNvPicPr>
            <a:picLocks noChangeAspect="1"/>
          </p:cNvPicPr>
          <p:nvPr/>
        </p:nvPicPr>
        <p:blipFill>
          <a:blip r:embed="rId8"/>
          <a:stretch>
            <a:fillRect/>
          </a:stretch>
        </p:blipFill>
        <p:spPr>
          <a:xfrm>
            <a:off x="5848985" y="3016885"/>
            <a:ext cx="306705" cy="307975"/>
          </a:xfrm>
          <a:prstGeom prst="rect">
            <a:avLst/>
          </a:prstGeom>
        </p:spPr>
      </p:pic>
      <p:sp>
        <p:nvSpPr>
          <p:cNvPr id="16" name="文本框 15"/>
          <p:cNvSpPr txBox="1"/>
          <p:nvPr>
            <p:custDataLst>
              <p:tags r:id="rId9"/>
            </p:custDataLst>
          </p:nvPr>
        </p:nvSpPr>
        <p:spPr>
          <a:xfrm>
            <a:off x="6278880" y="2891155"/>
            <a:ext cx="1636395" cy="262890"/>
          </a:xfrm>
          <a:prstGeom prst="rect">
            <a:avLst/>
          </a:prstGeom>
          <a:noFill/>
        </p:spPr>
        <p:txBody>
          <a:bodyPr wrap="square" rtlCol="0" anchor="t">
            <a:noAutofit/>
          </a:bodyPr>
          <a:p>
            <a:r>
              <a:rPr lang="en-US">
                <a:solidFill>
                  <a:schemeClr val="tx1">
                    <a:lumMod val="75000"/>
                    <a:lumOff val="25000"/>
                  </a:schemeClr>
                </a:solidFill>
              </a:rPr>
              <a:t>30</a:t>
            </a:r>
            <a:r>
              <a:rPr lang="en-US" altLang="zh-CN">
                <a:solidFill>
                  <a:schemeClr val="tx1">
                    <a:lumMod val="75000"/>
                    <a:lumOff val="25000"/>
                  </a:schemeClr>
                </a:solidFill>
              </a:rPr>
              <a:t>*25*30.5cm</a:t>
            </a:r>
            <a:endParaRPr lang="en-US" altLang="zh-CN">
              <a:solidFill>
                <a:schemeClr val="tx1">
                  <a:lumMod val="75000"/>
                  <a:lumOff val="25000"/>
                </a:schemeClr>
              </a:solidFill>
            </a:endParaRPr>
          </a:p>
        </p:txBody>
      </p:sp>
      <p:sp>
        <p:nvSpPr>
          <p:cNvPr id="18" name="文本框 17"/>
          <p:cNvSpPr txBox="1"/>
          <p:nvPr>
            <p:custDataLst>
              <p:tags r:id="rId10"/>
            </p:custDataLst>
          </p:nvPr>
        </p:nvSpPr>
        <p:spPr>
          <a:xfrm>
            <a:off x="6293485" y="3183890"/>
            <a:ext cx="1143635" cy="241300"/>
          </a:xfrm>
          <a:prstGeom prst="rect">
            <a:avLst/>
          </a:prstGeom>
          <a:noFill/>
        </p:spPr>
        <p:txBody>
          <a:bodyPr wrap="square" rtlCol="0" anchor="t">
            <a:noAutofit/>
          </a:bodyPr>
          <a:p>
            <a:r>
              <a:rPr lang="en-US" altLang="zh-CN" sz="1000"/>
              <a:t>Product Size</a:t>
            </a:r>
            <a:endParaRPr lang="en-US" altLang="zh-CN" sz="1000"/>
          </a:p>
        </p:txBody>
      </p:sp>
      <p:sp>
        <p:nvSpPr>
          <p:cNvPr id="19" name="文本框 18"/>
          <p:cNvSpPr txBox="1"/>
          <p:nvPr>
            <p:custDataLst>
              <p:tags r:id="rId11"/>
            </p:custDataLst>
          </p:nvPr>
        </p:nvSpPr>
        <p:spPr>
          <a:xfrm>
            <a:off x="6263005" y="3835400"/>
            <a:ext cx="612775" cy="269875"/>
          </a:xfrm>
          <a:prstGeom prst="rect">
            <a:avLst/>
          </a:prstGeom>
          <a:noFill/>
        </p:spPr>
        <p:txBody>
          <a:bodyPr wrap="square" rtlCol="0" anchor="t">
            <a:noAutofit/>
          </a:bodyPr>
          <a:p>
            <a:r>
              <a:rPr lang="en-US" altLang="zh-CN">
                <a:solidFill>
                  <a:schemeClr val="tx1">
                    <a:lumMod val="75000"/>
                    <a:lumOff val="25000"/>
                  </a:schemeClr>
                </a:solidFill>
              </a:rPr>
              <a:t>5L</a:t>
            </a:r>
            <a:endParaRPr lang="zh-CN" altLang="en-US">
              <a:solidFill>
                <a:schemeClr val="tx1">
                  <a:lumMod val="75000"/>
                  <a:lumOff val="25000"/>
                </a:schemeClr>
              </a:solidFill>
            </a:endParaRPr>
          </a:p>
        </p:txBody>
      </p:sp>
      <p:sp>
        <p:nvSpPr>
          <p:cNvPr id="23" name="文本框 22"/>
          <p:cNvSpPr txBox="1"/>
          <p:nvPr>
            <p:custDataLst>
              <p:tags r:id="rId12"/>
            </p:custDataLst>
          </p:nvPr>
        </p:nvSpPr>
        <p:spPr>
          <a:xfrm>
            <a:off x="646430" y="2446020"/>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3"/>
            </p:custDataLst>
          </p:nvPr>
        </p:nvSpPr>
        <p:spPr>
          <a:xfrm>
            <a:off x="6255385" y="4688205"/>
            <a:ext cx="1318260" cy="262890"/>
          </a:xfrm>
          <a:prstGeom prst="rect">
            <a:avLst/>
          </a:prstGeom>
          <a:noFill/>
        </p:spPr>
        <p:txBody>
          <a:bodyPr wrap="square" rtlCol="0" anchor="t">
            <a:no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4"/>
            </p:custDataLst>
          </p:nvPr>
        </p:nvSpPr>
        <p:spPr>
          <a:xfrm>
            <a:off x="6265545" y="4956175"/>
            <a:ext cx="1822450" cy="241300"/>
          </a:xfrm>
          <a:prstGeom prst="rect">
            <a:avLst/>
          </a:prstGeom>
          <a:noFill/>
        </p:spPr>
        <p:txBody>
          <a:bodyPr wrap="square" rtlCol="0" anchor="t">
            <a:noAutofit/>
          </a:bodyPr>
          <a:p>
            <a:r>
              <a:rPr lang="en-US" altLang="zh-CN" sz="1000"/>
              <a:t>T</a:t>
            </a:r>
            <a:r>
              <a:rPr lang="zh-CN" altLang="en-US" sz="1000"/>
              <a:t>emperature adjustment</a:t>
            </a:r>
            <a:endParaRPr lang="zh-CN" altLang="en-US" sz="1000"/>
          </a:p>
        </p:txBody>
      </p:sp>
      <p:sp>
        <p:nvSpPr>
          <p:cNvPr id="21" name="文本框 20"/>
          <p:cNvSpPr txBox="1"/>
          <p:nvPr>
            <p:custDataLst>
              <p:tags r:id="rId15"/>
            </p:custDataLst>
          </p:nvPr>
        </p:nvSpPr>
        <p:spPr>
          <a:xfrm>
            <a:off x="6303010" y="5845810"/>
            <a:ext cx="770890" cy="241300"/>
          </a:xfrm>
          <a:prstGeom prst="rect">
            <a:avLst/>
          </a:prstGeom>
          <a:noFill/>
        </p:spPr>
        <p:txBody>
          <a:bodyPr wrap="square" rtlCol="0" anchor="t">
            <a:noAutofit/>
          </a:bodyPr>
          <a:p>
            <a:r>
              <a:rPr lang="en-US" altLang="zh-CN" sz="1000"/>
              <a:t>Set Time</a:t>
            </a:r>
            <a:endParaRPr lang="en-US" altLang="zh-CN" sz="1000"/>
          </a:p>
        </p:txBody>
      </p:sp>
      <p:sp>
        <p:nvSpPr>
          <p:cNvPr id="29" name="文本框 28"/>
          <p:cNvSpPr txBox="1"/>
          <p:nvPr>
            <p:custDataLst>
              <p:tags r:id="rId16"/>
            </p:custDataLst>
          </p:nvPr>
        </p:nvSpPr>
        <p:spPr>
          <a:xfrm>
            <a:off x="6268085" y="5553075"/>
            <a:ext cx="1318260" cy="262890"/>
          </a:xfrm>
          <a:prstGeom prst="rect">
            <a:avLst/>
          </a:prstGeom>
          <a:noFill/>
        </p:spPr>
        <p:txBody>
          <a:bodyPr wrap="square" rtlCol="0" anchor="t">
            <a:no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7"/>
          <a:stretch>
            <a:fillRect/>
          </a:stretch>
        </p:blipFill>
        <p:spPr>
          <a:xfrm>
            <a:off x="5835650" y="4839970"/>
            <a:ext cx="278765" cy="278765"/>
          </a:xfrm>
          <a:prstGeom prst="rect">
            <a:avLst/>
          </a:prstGeom>
        </p:spPr>
      </p:pic>
      <p:pic>
        <p:nvPicPr>
          <p:cNvPr id="34" name="图片 33" descr="表"/>
          <p:cNvPicPr>
            <a:picLocks noChangeAspect="1"/>
          </p:cNvPicPr>
          <p:nvPr/>
        </p:nvPicPr>
        <p:blipFill>
          <a:blip r:embed="rId18"/>
          <a:stretch>
            <a:fillRect/>
          </a:stretch>
        </p:blipFill>
        <p:spPr>
          <a:xfrm>
            <a:off x="5816600" y="5680710"/>
            <a:ext cx="342265" cy="342265"/>
          </a:xfrm>
          <a:prstGeom prst="rect">
            <a:avLst/>
          </a:prstGeom>
        </p:spPr>
      </p:pic>
      <p:sp>
        <p:nvSpPr>
          <p:cNvPr id="41" name="文本框 40"/>
          <p:cNvSpPr txBox="1"/>
          <p:nvPr>
            <p:custDataLst>
              <p:tags r:id="rId19"/>
            </p:custDataLst>
          </p:nvPr>
        </p:nvSpPr>
        <p:spPr>
          <a:xfrm>
            <a:off x="795020" y="979170"/>
            <a:ext cx="6968490" cy="706755"/>
          </a:xfrm>
          <a:prstGeom prst="rect">
            <a:avLst/>
          </a:prstGeom>
          <a:noFill/>
        </p:spPr>
        <p:txBody>
          <a:bodyPr wrap="square" rtlCol="0" anchor="t">
            <a:spAutoFit/>
          </a:bodyPr>
          <a:p>
            <a:r>
              <a:rPr lang="en-US" sz="4000"/>
              <a:t>AF-0501</a:t>
            </a:r>
            <a:r>
              <a:rPr lang="en-US" altLang="zh-CN" sz="4000"/>
              <a:t> 5L  AIR FRYER</a:t>
            </a:r>
            <a:endParaRPr lang="en-US" altLang="zh-CN" sz="4000"/>
          </a:p>
        </p:txBody>
      </p:sp>
      <p:pic>
        <p:nvPicPr>
          <p:cNvPr id="4" name="图片 3" descr="O1CN01T4vVG01rgnAjI8JwJ_!!3704045661-0-cib"/>
          <p:cNvPicPr>
            <a:picLocks noChangeAspect="1"/>
          </p:cNvPicPr>
          <p:nvPr/>
        </p:nvPicPr>
        <p:blipFill>
          <a:blip r:embed="rId20"/>
          <a:stretch>
            <a:fillRect/>
          </a:stretch>
        </p:blipFill>
        <p:spPr>
          <a:xfrm>
            <a:off x="267970" y="4464050"/>
            <a:ext cx="2348865" cy="2390775"/>
          </a:xfrm>
          <a:prstGeom prst="rect">
            <a:avLst/>
          </a:prstGeom>
        </p:spPr>
      </p:pic>
      <p:pic>
        <p:nvPicPr>
          <p:cNvPr id="8" name="图片 7" descr="C:/Users/Administrator/Desktop/图片7.jpg图片7"/>
          <p:cNvPicPr>
            <a:picLocks noChangeAspect="1"/>
          </p:cNvPicPr>
          <p:nvPr/>
        </p:nvPicPr>
        <p:blipFill>
          <a:blip r:embed="rId21"/>
          <a:srcRect t="11" b="11"/>
          <a:stretch>
            <a:fillRect/>
          </a:stretch>
        </p:blipFill>
        <p:spPr>
          <a:xfrm>
            <a:off x="9246235" y="3418205"/>
            <a:ext cx="2305050" cy="3121660"/>
          </a:xfrm>
          <a:prstGeom prst="rect">
            <a:avLst/>
          </a:prstGeom>
        </p:spPr>
      </p:pic>
      <p:pic>
        <p:nvPicPr>
          <p:cNvPr id="30" name="图片 29" descr="白色机械可视透明图"/>
          <p:cNvPicPr>
            <a:picLocks noChangeAspect="1"/>
          </p:cNvPicPr>
          <p:nvPr>
            <p:custDataLst>
              <p:tags r:id="rId22"/>
            </p:custDataLst>
          </p:nvPr>
        </p:nvPicPr>
        <p:blipFill>
          <a:blip r:embed="rId23"/>
          <a:stretch>
            <a:fillRect/>
          </a:stretch>
        </p:blipFill>
        <p:spPr>
          <a:xfrm>
            <a:off x="2987675" y="4580255"/>
            <a:ext cx="2112645" cy="2112645"/>
          </a:xfrm>
          <a:prstGeom prst="rect">
            <a:avLst/>
          </a:prstGeom>
        </p:spPr>
      </p:pic>
      <p:pic>
        <p:nvPicPr>
          <p:cNvPr id="69" name="图片 68"/>
          <p:cNvPicPr>
            <a:picLocks noChangeAspect="1"/>
          </p:cNvPicPr>
          <p:nvPr>
            <p:custDataLst>
              <p:tags r:id="rId24"/>
            </p:custDataLst>
          </p:nvPr>
        </p:nvPicPr>
        <p:blipFill>
          <a:blip r:embed="rId25"/>
          <a:srcRect l="4463" r="4503"/>
          <a:stretch>
            <a:fillRect/>
          </a:stretch>
        </p:blipFill>
        <p:spPr>
          <a:xfrm>
            <a:off x="9808845" y="1101725"/>
            <a:ext cx="2087880" cy="2294890"/>
          </a:xfrm>
          <a:prstGeom prst="rect">
            <a:avLst/>
          </a:prstGeom>
        </p:spPr>
      </p:pic>
      <p:pic>
        <p:nvPicPr>
          <p:cNvPr id="70" name="图片 69"/>
          <p:cNvPicPr>
            <a:picLocks noChangeAspect="1"/>
          </p:cNvPicPr>
          <p:nvPr>
            <p:custDataLst>
              <p:tags r:id="rId26"/>
            </p:custDataLst>
          </p:nvPr>
        </p:nvPicPr>
        <p:blipFill>
          <a:blip r:embed="rId27"/>
          <a:stretch>
            <a:fillRect/>
          </a:stretch>
        </p:blipFill>
        <p:spPr>
          <a:xfrm>
            <a:off x="7798435" y="1083310"/>
            <a:ext cx="2296160" cy="2296160"/>
          </a:xfrm>
          <a:prstGeom prst="rect">
            <a:avLst/>
          </a:prstGeom>
        </p:spPr>
      </p:pic>
      <p:sp>
        <p:nvSpPr>
          <p:cNvPr id="35" name="文本框 34"/>
          <p:cNvSpPr txBox="1"/>
          <p:nvPr>
            <p:custDataLst>
              <p:tags r:id="rId28"/>
            </p:custDataLst>
          </p:nvPr>
        </p:nvSpPr>
        <p:spPr>
          <a:xfrm>
            <a:off x="842645" y="4103370"/>
            <a:ext cx="1774190"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AF-0501</a:t>
            </a:r>
            <a:endParaRPr lang="zh-CN" altLang="en-US" sz="1000"/>
          </a:p>
          <a:p>
            <a:pPr algn="ctr"/>
            <a:r>
              <a:rPr sz="1000"/>
              <a:t>Mechanically Invisible Style</a:t>
            </a:r>
            <a:endParaRPr sz="1000"/>
          </a:p>
        </p:txBody>
      </p:sp>
      <p:sp>
        <p:nvSpPr>
          <p:cNvPr id="39" name="文本框 38"/>
          <p:cNvSpPr txBox="1"/>
          <p:nvPr>
            <p:custDataLst>
              <p:tags r:id="rId29"/>
            </p:custDataLst>
          </p:nvPr>
        </p:nvSpPr>
        <p:spPr>
          <a:xfrm>
            <a:off x="3215005" y="4084320"/>
            <a:ext cx="188531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AF-0501</a:t>
            </a:r>
            <a:endParaRPr lang="zh-CN" altLang="en-US" sz="1000"/>
          </a:p>
          <a:p>
            <a:pPr algn="ctr"/>
            <a:r>
              <a:rPr sz="1000">
                <a:sym typeface="+mn-ea"/>
              </a:rPr>
              <a:t>Mechanically </a:t>
            </a:r>
            <a:r>
              <a:rPr lang="en-US" sz="1000">
                <a:sym typeface="+mn-ea"/>
              </a:rPr>
              <a:t>V</a:t>
            </a:r>
            <a:r>
              <a:rPr sz="1000">
                <a:sym typeface="+mn-ea"/>
              </a:rPr>
              <a:t>isible Style</a:t>
            </a:r>
            <a:endParaRPr sz="1000"/>
          </a:p>
        </p:txBody>
      </p:sp>
      <p:sp>
        <p:nvSpPr>
          <p:cNvPr id="2" name="文本框 1"/>
          <p:cNvSpPr txBox="1"/>
          <p:nvPr>
            <p:custDataLst>
              <p:tags r:id="rId30"/>
            </p:custDataLst>
          </p:nvPr>
        </p:nvSpPr>
        <p:spPr>
          <a:xfrm>
            <a:off x="8220075" y="667385"/>
            <a:ext cx="156908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AF-0502</a:t>
            </a:r>
            <a:endParaRPr lang="zh-CN" altLang="en-US" sz="1000"/>
          </a:p>
          <a:p>
            <a:pPr algn="ctr"/>
            <a:r>
              <a:rPr lang="en-US" sz="1000"/>
              <a:t>LCD V</a:t>
            </a:r>
            <a:r>
              <a:rPr sz="1000"/>
              <a:t>isible </a:t>
            </a:r>
            <a:r>
              <a:rPr lang="en-US" sz="1000"/>
              <a:t>T</a:t>
            </a:r>
            <a:r>
              <a:rPr sz="1000"/>
              <a:t>ype</a:t>
            </a:r>
            <a:endParaRPr sz="1000"/>
          </a:p>
        </p:txBody>
      </p:sp>
      <p:sp>
        <p:nvSpPr>
          <p:cNvPr id="50" name="文本框 49"/>
          <p:cNvSpPr txBox="1"/>
          <p:nvPr>
            <p:custDataLst>
              <p:tags r:id="rId31"/>
            </p:custDataLst>
          </p:nvPr>
        </p:nvSpPr>
        <p:spPr>
          <a:xfrm>
            <a:off x="9951085" y="679450"/>
            <a:ext cx="1857375" cy="398780"/>
          </a:xfrm>
          <a:prstGeom prst="rect">
            <a:avLst/>
          </a:prstGeom>
          <a:solidFill>
            <a:schemeClr val="bg1">
              <a:lumMod val="95000"/>
            </a:schemeClr>
          </a:solidFill>
        </p:spPr>
        <p:txBody>
          <a:bodyPr wrap="square" rtlCol="0">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AF-0502</a:t>
            </a:r>
            <a:endParaRPr lang="zh-CN" altLang="en-US" sz="1000"/>
          </a:p>
          <a:p>
            <a:pPr algn="ctr"/>
            <a:r>
              <a:rPr sz="1000">
                <a:sym typeface="+mn-ea"/>
              </a:rPr>
              <a:t>LCD </a:t>
            </a:r>
            <a:r>
              <a:rPr lang="en-US" sz="1000">
                <a:sym typeface="+mn-ea"/>
              </a:rPr>
              <a:t>Inv</a:t>
            </a:r>
            <a:r>
              <a:rPr sz="1000">
                <a:sym typeface="+mn-ea"/>
              </a:rPr>
              <a:t>isible Model</a:t>
            </a:r>
            <a:endParaRPr sz="100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0433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4169410" y="454025"/>
            <a:ext cx="6968490" cy="706755"/>
          </a:xfrm>
          <a:prstGeom prst="rect">
            <a:avLst/>
          </a:prstGeom>
          <a:noFill/>
        </p:spPr>
        <p:txBody>
          <a:bodyPr wrap="square" rtlCol="0" anchor="t">
            <a:spAutoFit/>
          </a:bodyPr>
          <a:p>
            <a:r>
              <a:rPr lang="en-US" sz="4000"/>
              <a:t>AF-4501M 4.5L</a:t>
            </a:r>
            <a:r>
              <a:rPr lang="en-US" altLang="zh-CN" sz="4000"/>
              <a:t> AIR FRYER</a:t>
            </a:r>
            <a:endParaRPr lang="en-US" altLang="zh-CN" sz="4000"/>
          </a:p>
        </p:txBody>
      </p:sp>
      <p:sp>
        <p:nvSpPr>
          <p:cNvPr id="17" name="文本框 16"/>
          <p:cNvSpPr txBox="1"/>
          <p:nvPr/>
        </p:nvSpPr>
        <p:spPr>
          <a:xfrm>
            <a:off x="4537710" y="1707515"/>
            <a:ext cx="509397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Openable round barrel. Easy clean, no hygiene blind spots.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Optional colorful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sym typeface="+mn-ea"/>
            </a:endParaRPr>
          </a:p>
          <a:p>
            <a:r>
              <a:rPr lang="en-US" altLang="zh-CN" sz="1600">
                <a:solidFill>
                  <a:schemeClr val="tx1">
                    <a:lumMod val="75000"/>
                    <a:lumOff val="25000"/>
                  </a:schemeClr>
                </a:solidFill>
                <a:latin typeface="Calibri" panose="020F0502020204030204" charset="0"/>
                <a:cs typeface="Calibri" panose="020F0502020204030204" charset="0"/>
              </a:rPr>
              <a:t>8</a:t>
            </a:r>
            <a:r>
              <a:rPr lang="zh-CN" altLang="en-US" sz="1600">
                <a:solidFill>
                  <a:schemeClr val="tx1">
                    <a:lumMod val="75000"/>
                    <a:lumOff val="25000"/>
                  </a:schemeClr>
                </a:solidFill>
                <a:latin typeface="Calibri" panose="020F0502020204030204" charset="0"/>
                <a:cs typeface="Calibri" panose="020F0502020204030204" charset="0"/>
              </a:rPr>
              <a:t> preset menus make cooking a breeze.</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169410" y="175514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5"/>
            </p:custDataLst>
          </p:nvPr>
        </p:nvSpPr>
        <p:spPr>
          <a:xfrm>
            <a:off x="4178300" y="248602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10443210" y="467868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6"/>
            </p:custDataLst>
          </p:nvPr>
        </p:nvSpPr>
        <p:spPr>
          <a:xfrm>
            <a:off x="10412730" y="4385945"/>
            <a:ext cx="774700" cy="377825"/>
          </a:xfrm>
          <a:prstGeom prst="rect">
            <a:avLst/>
          </a:prstGeom>
          <a:noFill/>
        </p:spPr>
        <p:txBody>
          <a:bodyPr wrap="square" rtlCol="0" anchor="t">
            <a:noAutofit/>
          </a:bodyPr>
          <a:p>
            <a:r>
              <a:rPr lang="en-US" altLang="zh-CN">
                <a:solidFill>
                  <a:schemeClr val="tx1">
                    <a:lumMod val="75000"/>
                    <a:lumOff val="25000"/>
                  </a:schemeClr>
                </a:solidFill>
              </a:rPr>
              <a:t>4.5L</a:t>
            </a:r>
            <a:endParaRPr lang="zh-CN" altLang="en-US">
              <a:solidFill>
                <a:schemeClr val="tx1">
                  <a:lumMod val="75000"/>
                  <a:lumOff val="25000"/>
                </a:schemeClr>
              </a:solidFill>
            </a:endParaRPr>
          </a:p>
        </p:txBody>
      </p:sp>
      <p:sp>
        <p:nvSpPr>
          <p:cNvPr id="26" name="文本框 25"/>
          <p:cNvSpPr txBox="1"/>
          <p:nvPr>
            <p:custDataLst>
              <p:tags r:id="rId7"/>
            </p:custDataLst>
          </p:nvPr>
        </p:nvSpPr>
        <p:spPr>
          <a:xfrm>
            <a:off x="4179570" y="199390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8"/>
            </p:custDataLst>
          </p:nvPr>
        </p:nvSpPr>
        <p:spPr>
          <a:xfrm>
            <a:off x="10435590" y="560070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9"/>
            </p:custDataLst>
          </p:nvPr>
        </p:nvSpPr>
        <p:spPr>
          <a:xfrm>
            <a:off x="10418445" y="529780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0"/>
          <a:stretch>
            <a:fillRect/>
          </a:stretch>
        </p:blipFill>
        <p:spPr>
          <a:xfrm>
            <a:off x="9977120" y="5405120"/>
            <a:ext cx="432435" cy="432435"/>
          </a:xfrm>
          <a:prstGeom prst="rect">
            <a:avLst/>
          </a:prstGeom>
        </p:spPr>
      </p:pic>
      <p:sp>
        <p:nvSpPr>
          <p:cNvPr id="36" name="文本框 35"/>
          <p:cNvSpPr txBox="1"/>
          <p:nvPr>
            <p:custDataLst>
              <p:tags r:id="rId11"/>
            </p:custDataLst>
          </p:nvPr>
        </p:nvSpPr>
        <p:spPr>
          <a:xfrm>
            <a:off x="4170045" y="151511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7" name="文本框 36"/>
          <p:cNvSpPr txBox="1"/>
          <p:nvPr>
            <p:custDataLst>
              <p:tags r:id="rId12"/>
            </p:custDataLst>
          </p:nvPr>
        </p:nvSpPr>
        <p:spPr>
          <a:xfrm>
            <a:off x="4178935" y="270827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2" name="图片 1" descr="秤"/>
          <p:cNvPicPr>
            <a:picLocks noChangeAspect="1"/>
          </p:cNvPicPr>
          <p:nvPr/>
        </p:nvPicPr>
        <p:blipFill>
          <a:blip r:embed="rId13"/>
          <a:stretch>
            <a:fillRect/>
          </a:stretch>
        </p:blipFill>
        <p:spPr>
          <a:xfrm>
            <a:off x="10008235" y="4510405"/>
            <a:ext cx="379095" cy="381000"/>
          </a:xfrm>
          <a:prstGeom prst="rect">
            <a:avLst/>
          </a:prstGeom>
        </p:spPr>
      </p:pic>
      <p:pic>
        <p:nvPicPr>
          <p:cNvPr id="4" name="图片 3" descr="船轮"/>
          <p:cNvPicPr>
            <a:picLocks noChangeAspect="1"/>
          </p:cNvPicPr>
          <p:nvPr/>
        </p:nvPicPr>
        <p:blipFill>
          <a:blip r:embed="rId14"/>
          <a:stretch>
            <a:fillRect/>
          </a:stretch>
        </p:blipFill>
        <p:spPr>
          <a:xfrm>
            <a:off x="9961245" y="1840865"/>
            <a:ext cx="407035" cy="390525"/>
          </a:xfrm>
          <a:prstGeom prst="rect">
            <a:avLst/>
          </a:prstGeom>
        </p:spPr>
      </p:pic>
      <p:sp>
        <p:nvSpPr>
          <p:cNvPr id="22" name="文本框 21"/>
          <p:cNvSpPr txBox="1"/>
          <p:nvPr/>
        </p:nvSpPr>
        <p:spPr>
          <a:xfrm>
            <a:off x="10431780" y="1679575"/>
            <a:ext cx="1143635" cy="368300"/>
          </a:xfrm>
          <a:prstGeom prst="rect">
            <a:avLst/>
          </a:prstGeom>
          <a:noFill/>
        </p:spPr>
        <p:txBody>
          <a:bodyPr wrap="square" rtlCol="0" anchor="t">
            <a:spAutoFit/>
          </a:bodyPr>
          <a:p>
            <a:r>
              <a:rPr lang="en-US" altLang="zh-CN">
                <a:solidFill>
                  <a:schemeClr val="tx1">
                    <a:lumMod val="75000"/>
                    <a:lumOff val="25000"/>
                  </a:schemeClr>
                </a:solidFill>
              </a:rPr>
              <a:t>1200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462895" y="19475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5"/>
          <a:stretch>
            <a:fillRect/>
          </a:stretch>
        </p:blipFill>
        <p:spPr>
          <a:xfrm>
            <a:off x="10018395" y="2708275"/>
            <a:ext cx="387350" cy="389255"/>
          </a:xfrm>
          <a:prstGeom prst="rect">
            <a:avLst/>
          </a:prstGeom>
        </p:spPr>
      </p:pic>
      <p:sp>
        <p:nvSpPr>
          <p:cNvPr id="39" name="文本框 38"/>
          <p:cNvSpPr txBox="1"/>
          <p:nvPr>
            <p:custDataLst>
              <p:tags r:id="rId16"/>
            </p:custDataLst>
          </p:nvPr>
        </p:nvSpPr>
        <p:spPr>
          <a:xfrm>
            <a:off x="10438130" y="2582545"/>
            <a:ext cx="1863725" cy="368300"/>
          </a:xfrm>
          <a:prstGeom prst="rect">
            <a:avLst/>
          </a:prstGeom>
          <a:noFill/>
        </p:spPr>
        <p:txBody>
          <a:bodyPr wrap="square" rtlCol="0" anchor="t">
            <a:spAutoFit/>
          </a:bodyPr>
          <a:p>
            <a:r>
              <a:rPr lang="en-US">
                <a:solidFill>
                  <a:schemeClr val="tx1">
                    <a:lumMod val="75000"/>
                    <a:lumOff val="25000"/>
                  </a:schemeClr>
                </a:solidFill>
              </a:rPr>
              <a:t>32</a:t>
            </a:r>
            <a:r>
              <a:rPr lang="en-US" altLang="zh-CN">
                <a:solidFill>
                  <a:schemeClr val="tx1">
                    <a:lumMod val="75000"/>
                    <a:lumOff val="25000"/>
                  </a:schemeClr>
                </a:solidFill>
              </a:rPr>
              <a:t>*29*26cm</a:t>
            </a:r>
            <a:endParaRPr lang="en-US" altLang="zh-CN">
              <a:solidFill>
                <a:schemeClr val="tx1">
                  <a:lumMod val="75000"/>
                  <a:lumOff val="25000"/>
                </a:schemeClr>
              </a:solidFill>
            </a:endParaRPr>
          </a:p>
        </p:txBody>
      </p:sp>
      <p:sp>
        <p:nvSpPr>
          <p:cNvPr id="40" name="文本框 39"/>
          <p:cNvSpPr txBox="1"/>
          <p:nvPr>
            <p:custDataLst>
              <p:tags r:id="rId17"/>
            </p:custDataLst>
          </p:nvPr>
        </p:nvSpPr>
        <p:spPr>
          <a:xfrm>
            <a:off x="10462895" y="289750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8"/>
            </p:custDataLst>
          </p:nvPr>
        </p:nvSpPr>
        <p:spPr>
          <a:xfrm>
            <a:off x="10452735" y="352234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9"/>
            </p:custDataLst>
          </p:nvPr>
        </p:nvSpPr>
        <p:spPr>
          <a:xfrm>
            <a:off x="10462895" y="381063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20"/>
          <a:stretch>
            <a:fillRect/>
          </a:stretch>
        </p:blipFill>
        <p:spPr>
          <a:xfrm>
            <a:off x="10012680" y="3633470"/>
            <a:ext cx="352425" cy="352425"/>
          </a:xfrm>
          <a:prstGeom prst="rect">
            <a:avLst/>
          </a:prstGeom>
        </p:spPr>
      </p:pic>
      <p:pic>
        <p:nvPicPr>
          <p:cNvPr id="5" name="图片 4" descr="C:/Users/Administrator/Desktop/图片1.jpg图片1"/>
          <p:cNvPicPr>
            <a:picLocks noChangeAspect="1"/>
          </p:cNvPicPr>
          <p:nvPr/>
        </p:nvPicPr>
        <p:blipFill>
          <a:blip r:embed="rId21"/>
          <a:srcRect l="15" r="15"/>
          <a:stretch>
            <a:fillRect/>
          </a:stretch>
        </p:blipFill>
        <p:spPr>
          <a:xfrm>
            <a:off x="497205" y="2565400"/>
            <a:ext cx="2692400" cy="4208145"/>
          </a:xfrm>
          <a:prstGeom prst="rect">
            <a:avLst/>
          </a:prstGeom>
        </p:spPr>
      </p:pic>
      <p:pic>
        <p:nvPicPr>
          <p:cNvPr id="11" name="图片 10" descr="O1CN01BcnkcH1CUyeEocd7A_!!2215864060085-0-cib"/>
          <p:cNvPicPr>
            <a:picLocks noChangeAspect="1"/>
          </p:cNvPicPr>
          <p:nvPr/>
        </p:nvPicPr>
        <p:blipFill>
          <a:blip r:embed="rId22"/>
          <a:srcRect l="7792" t="2111" r="6667" b="21130"/>
          <a:stretch>
            <a:fillRect/>
          </a:stretch>
        </p:blipFill>
        <p:spPr>
          <a:xfrm>
            <a:off x="497205" y="1033145"/>
            <a:ext cx="2693035" cy="2339340"/>
          </a:xfrm>
          <a:prstGeom prst="rect">
            <a:avLst/>
          </a:prstGeom>
        </p:spPr>
      </p:pic>
      <p:pic>
        <p:nvPicPr>
          <p:cNvPr id="12" name="图片 11" descr="白底2"/>
          <p:cNvPicPr>
            <a:picLocks noChangeAspect="1"/>
          </p:cNvPicPr>
          <p:nvPr>
            <p:custDataLst>
              <p:tags r:id="rId23"/>
            </p:custDataLst>
          </p:nvPr>
        </p:nvPicPr>
        <p:blipFill>
          <a:blip r:embed="rId24"/>
          <a:stretch>
            <a:fillRect/>
          </a:stretch>
        </p:blipFill>
        <p:spPr>
          <a:xfrm>
            <a:off x="3315970" y="4069080"/>
            <a:ext cx="1746250" cy="1742440"/>
          </a:xfrm>
          <a:prstGeom prst="rect">
            <a:avLst/>
          </a:prstGeom>
        </p:spPr>
      </p:pic>
      <p:pic>
        <p:nvPicPr>
          <p:cNvPr id="14" name="图片 13"/>
          <p:cNvPicPr>
            <a:picLocks noChangeAspect="1"/>
          </p:cNvPicPr>
          <p:nvPr>
            <p:custDataLst>
              <p:tags r:id="rId25"/>
            </p:custDataLst>
          </p:nvPr>
        </p:nvPicPr>
        <p:blipFill>
          <a:blip r:embed="rId26"/>
          <a:stretch>
            <a:fillRect/>
          </a:stretch>
        </p:blipFill>
        <p:spPr>
          <a:xfrm>
            <a:off x="5039043" y="4134168"/>
            <a:ext cx="1383665" cy="1677035"/>
          </a:xfrm>
          <a:prstGeom prst="rect">
            <a:avLst/>
          </a:prstGeom>
        </p:spPr>
      </p:pic>
      <p:pic>
        <p:nvPicPr>
          <p:cNvPr id="68" name="图片 67" descr="白底"/>
          <p:cNvPicPr>
            <a:picLocks noChangeAspect="1"/>
          </p:cNvPicPr>
          <p:nvPr>
            <p:custDataLst>
              <p:tags r:id="rId27"/>
            </p:custDataLst>
          </p:nvPr>
        </p:nvPicPr>
        <p:blipFill>
          <a:blip r:embed="rId28"/>
          <a:stretch>
            <a:fillRect/>
          </a:stretch>
        </p:blipFill>
        <p:spPr>
          <a:xfrm>
            <a:off x="6434138" y="4068763"/>
            <a:ext cx="1811655" cy="1811655"/>
          </a:xfrm>
          <a:prstGeom prst="rect">
            <a:avLst/>
          </a:prstGeom>
        </p:spPr>
      </p:pic>
      <p:pic>
        <p:nvPicPr>
          <p:cNvPr id="67" name="图片 66"/>
          <p:cNvPicPr>
            <a:picLocks noChangeAspect="1"/>
          </p:cNvPicPr>
          <p:nvPr>
            <p:custDataLst>
              <p:tags r:id="rId29"/>
            </p:custDataLst>
          </p:nvPr>
        </p:nvPicPr>
        <p:blipFill>
          <a:blip r:embed="rId30"/>
          <a:stretch>
            <a:fillRect/>
          </a:stretch>
        </p:blipFill>
        <p:spPr>
          <a:xfrm>
            <a:off x="8234680" y="4161790"/>
            <a:ext cx="1464310" cy="1654810"/>
          </a:xfrm>
          <a:prstGeom prst="rect">
            <a:avLst/>
          </a:prstGeom>
        </p:spPr>
      </p:pic>
      <p:sp>
        <p:nvSpPr>
          <p:cNvPr id="15" name="文本框 14"/>
          <p:cNvSpPr txBox="1"/>
          <p:nvPr>
            <p:custDataLst>
              <p:tags r:id="rId31"/>
            </p:custDataLst>
          </p:nvPr>
        </p:nvSpPr>
        <p:spPr>
          <a:xfrm>
            <a:off x="7656830" y="6160770"/>
            <a:ext cx="1721485" cy="398780"/>
          </a:xfrm>
          <a:prstGeom prst="rect">
            <a:avLst/>
          </a:prstGeom>
          <a:solidFill>
            <a:schemeClr val="bg1">
              <a:lumMod val="85000"/>
            </a:schemeClr>
          </a:solidFill>
        </p:spPr>
        <p:txBody>
          <a:bodyPr wrap="square" rtlCol="0" anchor="t">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AF-4501D</a:t>
            </a:r>
            <a:endPar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endParaRPr>
          </a:p>
          <a:p>
            <a:pPr algn="ctr"/>
            <a:r>
              <a:rPr lang="en-US" altLang="zh-CN" sz="1000"/>
              <a:t>Touchscreen version</a:t>
            </a:r>
            <a:endParaRPr lang="en-US" altLang="zh-CN" sz="1000"/>
          </a:p>
        </p:txBody>
      </p:sp>
      <p:sp>
        <p:nvSpPr>
          <p:cNvPr id="16" name="文本框 15"/>
          <p:cNvSpPr txBox="1"/>
          <p:nvPr>
            <p:custDataLst>
              <p:tags r:id="rId32"/>
            </p:custDataLst>
          </p:nvPr>
        </p:nvSpPr>
        <p:spPr>
          <a:xfrm>
            <a:off x="4495165" y="6142990"/>
            <a:ext cx="1283970" cy="398780"/>
          </a:xfrm>
          <a:prstGeom prst="rect">
            <a:avLst/>
          </a:prstGeom>
          <a:solidFill>
            <a:schemeClr val="bg1">
              <a:lumMod val="85000"/>
            </a:schemeClr>
          </a:solidFill>
        </p:spPr>
        <p:txBody>
          <a:bodyPr wrap="square" rtlCol="0" anchor="t">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AF-4501M</a:t>
            </a:r>
            <a:endParaRPr lang="zh-CN" altLang="en-US" sz="1000"/>
          </a:p>
          <a:p>
            <a:pPr algn="ctr"/>
            <a:r>
              <a:rPr lang="en-US" altLang="zh-CN" sz="1000"/>
              <a:t>Mechanical-style</a:t>
            </a:r>
            <a:endParaRPr lang="en-US" altLang="zh-CN" sz="10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15734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4298315" y="588645"/>
            <a:ext cx="6968490" cy="706755"/>
          </a:xfrm>
          <a:prstGeom prst="rect">
            <a:avLst/>
          </a:prstGeom>
          <a:noFill/>
        </p:spPr>
        <p:txBody>
          <a:bodyPr wrap="square" rtlCol="0" anchor="t">
            <a:spAutoFit/>
          </a:bodyPr>
          <a:p>
            <a:r>
              <a:rPr lang="en-US" sz="4000"/>
              <a:t>AF-0401M 4L</a:t>
            </a:r>
            <a:r>
              <a:rPr lang="en-US" altLang="zh-CN" sz="4000"/>
              <a:t> AIR FRYER</a:t>
            </a:r>
            <a:endParaRPr lang="en-US" altLang="zh-CN" sz="4000"/>
          </a:p>
        </p:txBody>
      </p:sp>
      <p:sp>
        <p:nvSpPr>
          <p:cNvPr id="17" name="文本框 16"/>
          <p:cNvSpPr txBox="1"/>
          <p:nvPr/>
        </p:nvSpPr>
        <p:spPr>
          <a:xfrm>
            <a:off x="4658995" y="1679575"/>
            <a:ext cx="4766945" cy="206121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Round Tubular Drawer Type.</a:t>
            </a:r>
            <a:r>
              <a:rPr lang="zh-CN" altLang="en-US" sz="1600">
                <a:solidFill>
                  <a:schemeClr val="tx1">
                    <a:lumMod val="75000"/>
                    <a:lumOff val="25000"/>
                  </a:schemeClr>
                </a:solidFill>
                <a:latin typeface="Calibri" panose="020F0502020204030204" charset="0"/>
                <a:cs typeface="Calibri" panose="020F0502020204030204" charset="0"/>
              </a:rPr>
              <a:t>Easy clean, no hygiene blind spots.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Optional colorful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sym typeface="+mn-ea"/>
            </a:endParaRPr>
          </a:p>
          <a:p>
            <a:r>
              <a:rPr lang="en-US" altLang="zh-CN" sz="1600">
                <a:solidFill>
                  <a:schemeClr val="tx1">
                    <a:lumMod val="75000"/>
                    <a:lumOff val="25000"/>
                  </a:schemeClr>
                </a:solidFill>
                <a:latin typeface="Calibri" panose="020F0502020204030204" charset="0"/>
                <a:cs typeface="Calibri" panose="020F0502020204030204" charset="0"/>
              </a:rPr>
              <a:t>8</a:t>
            </a:r>
            <a:r>
              <a:rPr lang="zh-CN" altLang="en-US" sz="1600">
                <a:solidFill>
                  <a:schemeClr val="tx1">
                    <a:lumMod val="75000"/>
                    <a:lumOff val="25000"/>
                  </a:schemeClr>
                </a:solidFill>
                <a:latin typeface="Calibri" panose="020F0502020204030204" charset="0"/>
                <a:cs typeface="Calibri" panose="020F0502020204030204" charset="0"/>
              </a:rPr>
              <a:t> preset menus make cooking a breeze.</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4"/>
            </p:custDataLst>
          </p:nvPr>
        </p:nvSpPr>
        <p:spPr>
          <a:xfrm>
            <a:off x="4184650" y="267208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5" name="文本框 24"/>
          <p:cNvSpPr txBox="1"/>
          <p:nvPr>
            <p:custDataLst>
              <p:tags r:id="rId5"/>
            </p:custDataLst>
          </p:nvPr>
        </p:nvSpPr>
        <p:spPr>
          <a:xfrm>
            <a:off x="4187825" y="220408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6"/>
            </p:custDataLst>
          </p:nvPr>
        </p:nvSpPr>
        <p:spPr>
          <a:xfrm>
            <a:off x="4187825" y="2876550"/>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7"/>
            </p:custDataLst>
          </p:nvPr>
        </p:nvSpPr>
        <p:spPr>
          <a:xfrm>
            <a:off x="4184650" y="17151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8"/>
            </p:custDataLst>
          </p:nvPr>
        </p:nvSpPr>
        <p:spPr>
          <a:xfrm>
            <a:off x="4197985" y="147066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9995535" y="469773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9"/>
            </p:custDataLst>
          </p:nvPr>
        </p:nvSpPr>
        <p:spPr>
          <a:xfrm>
            <a:off x="9984105" y="4385945"/>
            <a:ext cx="774700" cy="377825"/>
          </a:xfrm>
          <a:prstGeom prst="rect">
            <a:avLst/>
          </a:prstGeom>
          <a:noFill/>
        </p:spPr>
        <p:txBody>
          <a:bodyPr wrap="square" rtlCol="0" anchor="t">
            <a:noAutofit/>
          </a:bodyPr>
          <a:p>
            <a:r>
              <a:rPr lang="en-US" altLang="zh-CN">
                <a:solidFill>
                  <a:schemeClr val="tx1">
                    <a:lumMod val="75000"/>
                    <a:lumOff val="25000"/>
                  </a:schemeClr>
                </a:solidFill>
              </a:rPr>
              <a:t>4L</a:t>
            </a:r>
            <a:endParaRPr lang="zh-CN" altLang="en-US">
              <a:solidFill>
                <a:schemeClr val="tx1">
                  <a:lumMod val="75000"/>
                  <a:lumOff val="25000"/>
                </a:schemeClr>
              </a:solidFill>
            </a:endParaRPr>
          </a:p>
        </p:txBody>
      </p:sp>
      <p:sp>
        <p:nvSpPr>
          <p:cNvPr id="21" name="文本框 20"/>
          <p:cNvSpPr txBox="1"/>
          <p:nvPr>
            <p:custDataLst>
              <p:tags r:id="rId10"/>
            </p:custDataLst>
          </p:nvPr>
        </p:nvSpPr>
        <p:spPr>
          <a:xfrm>
            <a:off x="10006965" y="560070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1"/>
            </p:custDataLst>
          </p:nvPr>
        </p:nvSpPr>
        <p:spPr>
          <a:xfrm>
            <a:off x="9989820" y="529780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2"/>
          <a:stretch>
            <a:fillRect/>
          </a:stretch>
        </p:blipFill>
        <p:spPr>
          <a:xfrm>
            <a:off x="9548495" y="5405120"/>
            <a:ext cx="432435" cy="432435"/>
          </a:xfrm>
          <a:prstGeom prst="rect">
            <a:avLst/>
          </a:prstGeom>
        </p:spPr>
      </p:pic>
      <p:pic>
        <p:nvPicPr>
          <p:cNvPr id="2" name="图片 1" descr="秤"/>
          <p:cNvPicPr>
            <a:picLocks noChangeAspect="1"/>
          </p:cNvPicPr>
          <p:nvPr/>
        </p:nvPicPr>
        <p:blipFill>
          <a:blip r:embed="rId13"/>
          <a:stretch>
            <a:fillRect/>
          </a:stretch>
        </p:blipFill>
        <p:spPr>
          <a:xfrm>
            <a:off x="9579610" y="4510405"/>
            <a:ext cx="379095" cy="381000"/>
          </a:xfrm>
          <a:prstGeom prst="rect">
            <a:avLst/>
          </a:prstGeom>
        </p:spPr>
      </p:pic>
      <p:pic>
        <p:nvPicPr>
          <p:cNvPr id="4" name="图片 3" descr="船轮"/>
          <p:cNvPicPr>
            <a:picLocks noChangeAspect="1"/>
          </p:cNvPicPr>
          <p:nvPr/>
        </p:nvPicPr>
        <p:blipFill>
          <a:blip r:embed="rId14"/>
          <a:stretch>
            <a:fillRect/>
          </a:stretch>
        </p:blipFill>
        <p:spPr>
          <a:xfrm>
            <a:off x="9532620" y="1840865"/>
            <a:ext cx="407035" cy="390525"/>
          </a:xfrm>
          <a:prstGeom prst="rect">
            <a:avLst/>
          </a:prstGeom>
        </p:spPr>
      </p:pic>
      <p:sp>
        <p:nvSpPr>
          <p:cNvPr id="22" name="文本框 21"/>
          <p:cNvSpPr txBox="1"/>
          <p:nvPr/>
        </p:nvSpPr>
        <p:spPr>
          <a:xfrm>
            <a:off x="10003155" y="1679575"/>
            <a:ext cx="1143635" cy="368300"/>
          </a:xfrm>
          <a:prstGeom prst="rect">
            <a:avLst/>
          </a:prstGeom>
          <a:noFill/>
        </p:spPr>
        <p:txBody>
          <a:bodyPr wrap="square" rtlCol="0" anchor="t">
            <a:spAutoFit/>
          </a:bodyPr>
          <a:p>
            <a:r>
              <a:rPr lang="en-US" altLang="zh-CN">
                <a:solidFill>
                  <a:schemeClr val="tx1">
                    <a:lumMod val="75000"/>
                    <a:lumOff val="25000"/>
                  </a:schemeClr>
                </a:solidFill>
              </a:rPr>
              <a:t>1200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10034270" y="19475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5"/>
          <a:stretch>
            <a:fillRect/>
          </a:stretch>
        </p:blipFill>
        <p:spPr>
          <a:xfrm>
            <a:off x="9589770" y="2708275"/>
            <a:ext cx="387350" cy="389255"/>
          </a:xfrm>
          <a:prstGeom prst="rect">
            <a:avLst/>
          </a:prstGeom>
        </p:spPr>
      </p:pic>
      <p:sp>
        <p:nvSpPr>
          <p:cNvPr id="39" name="文本框 38"/>
          <p:cNvSpPr txBox="1"/>
          <p:nvPr>
            <p:custDataLst>
              <p:tags r:id="rId16"/>
            </p:custDataLst>
          </p:nvPr>
        </p:nvSpPr>
        <p:spPr>
          <a:xfrm>
            <a:off x="10009505" y="2582545"/>
            <a:ext cx="2219325" cy="368300"/>
          </a:xfrm>
          <a:prstGeom prst="rect">
            <a:avLst/>
          </a:prstGeom>
          <a:noFill/>
        </p:spPr>
        <p:txBody>
          <a:bodyPr wrap="square" rtlCol="0" anchor="t">
            <a:spAutoFit/>
          </a:bodyPr>
          <a:p>
            <a:r>
              <a:rPr lang="en-US">
                <a:solidFill>
                  <a:schemeClr val="tx1">
                    <a:lumMod val="75000"/>
                    <a:lumOff val="25000"/>
                  </a:schemeClr>
                </a:solidFill>
              </a:rPr>
              <a:t>29.5*29.5*36.5</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7"/>
            </p:custDataLst>
          </p:nvPr>
        </p:nvSpPr>
        <p:spPr>
          <a:xfrm>
            <a:off x="10034270" y="289750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8"/>
            </p:custDataLst>
          </p:nvPr>
        </p:nvSpPr>
        <p:spPr>
          <a:xfrm>
            <a:off x="10024110" y="352234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9"/>
            </p:custDataLst>
          </p:nvPr>
        </p:nvSpPr>
        <p:spPr>
          <a:xfrm>
            <a:off x="10034270" y="381063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20"/>
          <a:stretch>
            <a:fillRect/>
          </a:stretch>
        </p:blipFill>
        <p:spPr>
          <a:xfrm>
            <a:off x="9584055" y="3633470"/>
            <a:ext cx="352425" cy="352425"/>
          </a:xfrm>
          <a:prstGeom prst="rect">
            <a:avLst/>
          </a:prstGeom>
        </p:spPr>
      </p:pic>
      <p:pic>
        <p:nvPicPr>
          <p:cNvPr id="72" name="图片 71"/>
          <p:cNvPicPr>
            <a:picLocks noChangeAspect="1"/>
          </p:cNvPicPr>
          <p:nvPr>
            <p:custDataLst>
              <p:tags r:id="rId21"/>
            </p:custDataLst>
          </p:nvPr>
        </p:nvPicPr>
        <p:blipFill>
          <a:blip r:embed="rId22"/>
          <a:srcRect l="8281" t="7275" r="4712" b="8034"/>
          <a:stretch>
            <a:fillRect/>
          </a:stretch>
        </p:blipFill>
        <p:spPr>
          <a:xfrm>
            <a:off x="4298315" y="3881120"/>
            <a:ext cx="2785110" cy="2614295"/>
          </a:xfrm>
          <a:prstGeom prst="rect">
            <a:avLst/>
          </a:prstGeom>
        </p:spPr>
      </p:pic>
      <p:pic>
        <p:nvPicPr>
          <p:cNvPr id="3" name="图片 2" descr="微信图片_20250514153533"/>
          <p:cNvPicPr>
            <a:picLocks noChangeAspect="1"/>
          </p:cNvPicPr>
          <p:nvPr/>
        </p:nvPicPr>
        <p:blipFill>
          <a:blip r:embed="rId23"/>
          <a:srcRect/>
          <a:stretch>
            <a:fillRect/>
          </a:stretch>
        </p:blipFill>
        <p:spPr>
          <a:xfrm>
            <a:off x="585470" y="1679575"/>
            <a:ext cx="3442970" cy="4573270"/>
          </a:xfrm>
          <a:prstGeom prst="rect">
            <a:avLst/>
          </a:prstGeom>
        </p:spPr>
      </p:pic>
      <p:pic>
        <p:nvPicPr>
          <p:cNvPr id="18" name="图片 17" descr="微信图片_20250514154426"/>
          <p:cNvPicPr>
            <a:picLocks noChangeAspect="1"/>
          </p:cNvPicPr>
          <p:nvPr/>
        </p:nvPicPr>
        <p:blipFill>
          <a:blip r:embed="rId24"/>
          <a:srcRect t="10462" r="11640" b="7161"/>
          <a:stretch>
            <a:fillRect/>
          </a:stretch>
        </p:blipFill>
        <p:spPr>
          <a:xfrm>
            <a:off x="7184390" y="4079875"/>
            <a:ext cx="2120900" cy="2425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3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11320"/>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8" name="文本框 7"/>
          <p:cNvSpPr txBox="1"/>
          <p:nvPr>
            <p:custDataLst>
              <p:tags r:id="rId3"/>
            </p:custDataLst>
          </p:nvPr>
        </p:nvSpPr>
        <p:spPr>
          <a:xfrm>
            <a:off x="894080" y="859155"/>
            <a:ext cx="6968490" cy="706755"/>
          </a:xfrm>
          <a:prstGeom prst="rect">
            <a:avLst/>
          </a:prstGeom>
          <a:noFill/>
        </p:spPr>
        <p:txBody>
          <a:bodyPr wrap="square" rtlCol="0" anchor="t">
            <a:spAutoFit/>
          </a:bodyPr>
          <a:p>
            <a:r>
              <a:rPr lang="en-US" sz="4000"/>
              <a:t>AF-0402 4L</a:t>
            </a:r>
            <a:r>
              <a:rPr lang="en-US" altLang="zh-CN" sz="4000"/>
              <a:t> AIR FRYER</a:t>
            </a:r>
            <a:endParaRPr lang="en-US" altLang="zh-CN" sz="4000"/>
          </a:p>
        </p:txBody>
      </p:sp>
      <p:sp>
        <p:nvSpPr>
          <p:cNvPr id="17" name="文本框 16"/>
          <p:cNvSpPr txBox="1"/>
          <p:nvPr/>
        </p:nvSpPr>
        <p:spPr>
          <a:xfrm>
            <a:off x="1283970" y="1727200"/>
            <a:ext cx="5543550" cy="181483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Round Tubular Drawer Type. Easy clean, no hygiene blind spots.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Optional colorful touchscreen buttons or dual rotary buttons, enjoy with a touch. </a:t>
            </a:r>
            <a:endParaRPr lang="zh-CN" altLang="en-US" sz="1600">
              <a:solidFill>
                <a:schemeClr val="tx1">
                  <a:lumMod val="75000"/>
                  <a:lumOff val="25000"/>
                </a:schemeClr>
              </a:solidFill>
              <a:latin typeface="Calibri" panose="020F0502020204030204" charset="0"/>
              <a:cs typeface="Calibri" panose="020F0502020204030204" charset="0"/>
              <a:sym typeface="+mn-ea"/>
            </a:endParaRPr>
          </a:p>
          <a:p>
            <a:r>
              <a:rPr lang="en-US" altLang="zh-CN" sz="1600">
                <a:solidFill>
                  <a:schemeClr val="tx1">
                    <a:lumMod val="75000"/>
                    <a:lumOff val="25000"/>
                  </a:schemeClr>
                </a:solidFill>
                <a:latin typeface="Calibri" panose="020F0502020204030204" charset="0"/>
                <a:cs typeface="Calibri" panose="020F0502020204030204" charset="0"/>
              </a:rPr>
              <a:t>8</a:t>
            </a:r>
            <a:r>
              <a:rPr lang="zh-CN" altLang="en-US" sz="1600">
                <a:solidFill>
                  <a:schemeClr val="tx1">
                    <a:lumMod val="75000"/>
                    <a:lumOff val="25000"/>
                  </a:schemeClr>
                </a:solidFill>
                <a:latin typeface="Calibri" panose="020F0502020204030204" charset="0"/>
                <a:cs typeface="Calibri" panose="020F0502020204030204" charset="0"/>
              </a:rPr>
              <a:t> preset menus make cooking a breeze.</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31" name="文本框 30"/>
          <p:cNvSpPr txBox="1"/>
          <p:nvPr>
            <p:custDataLst>
              <p:tags r:id="rId4"/>
            </p:custDataLst>
          </p:nvPr>
        </p:nvSpPr>
        <p:spPr>
          <a:xfrm>
            <a:off x="838200" y="152463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2" name="文本框 31"/>
          <p:cNvSpPr txBox="1"/>
          <p:nvPr>
            <p:custDataLst>
              <p:tags r:id="rId5"/>
            </p:custDataLst>
          </p:nvPr>
        </p:nvSpPr>
        <p:spPr>
          <a:xfrm>
            <a:off x="827405" y="2732405"/>
            <a:ext cx="310515" cy="44704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10" name="文本框 9"/>
          <p:cNvSpPr txBox="1"/>
          <p:nvPr/>
        </p:nvSpPr>
        <p:spPr>
          <a:xfrm>
            <a:off x="7842885" y="4678680"/>
            <a:ext cx="734695" cy="245110"/>
          </a:xfrm>
          <a:prstGeom prst="rect">
            <a:avLst/>
          </a:prstGeom>
          <a:noFill/>
        </p:spPr>
        <p:txBody>
          <a:bodyPr wrap="square" rtlCol="0" anchor="t">
            <a:spAutoFit/>
          </a:bodyPr>
          <a:p>
            <a:r>
              <a:rPr lang="zh-CN" altLang="en-US" sz="1000"/>
              <a:t>Capacity</a:t>
            </a:r>
            <a:endParaRPr lang="zh-CN" altLang="en-US" sz="1000"/>
          </a:p>
        </p:txBody>
      </p:sp>
      <p:sp>
        <p:nvSpPr>
          <p:cNvPr id="19" name="文本框 18"/>
          <p:cNvSpPr txBox="1"/>
          <p:nvPr>
            <p:custDataLst>
              <p:tags r:id="rId6"/>
            </p:custDataLst>
          </p:nvPr>
        </p:nvSpPr>
        <p:spPr>
          <a:xfrm>
            <a:off x="7812405" y="4385945"/>
            <a:ext cx="774700" cy="377825"/>
          </a:xfrm>
          <a:prstGeom prst="rect">
            <a:avLst/>
          </a:prstGeom>
          <a:noFill/>
        </p:spPr>
        <p:txBody>
          <a:bodyPr wrap="square" rtlCol="0" anchor="t">
            <a:noAutofit/>
          </a:bodyPr>
          <a:p>
            <a:r>
              <a:rPr lang="en-US" altLang="zh-CN">
                <a:solidFill>
                  <a:schemeClr val="tx1">
                    <a:lumMod val="75000"/>
                    <a:lumOff val="25000"/>
                  </a:schemeClr>
                </a:solidFill>
              </a:rPr>
              <a:t>4L</a:t>
            </a:r>
            <a:endParaRPr lang="zh-CN" altLang="en-US">
              <a:solidFill>
                <a:schemeClr val="tx1">
                  <a:lumMod val="75000"/>
                  <a:lumOff val="25000"/>
                </a:schemeClr>
              </a:solidFill>
            </a:endParaRPr>
          </a:p>
        </p:txBody>
      </p:sp>
      <p:sp>
        <p:nvSpPr>
          <p:cNvPr id="23" name="文本框 22"/>
          <p:cNvSpPr txBox="1"/>
          <p:nvPr>
            <p:custDataLst>
              <p:tags r:id="rId7"/>
            </p:custDataLst>
          </p:nvPr>
        </p:nvSpPr>
        <p:spPr>
          <a:xfrm>
            <a:off x="828675" y="2500630"/>
            <a:ext cx="310515" cy="29083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1" name="文本框 20"/>
          <p:cNvSpPr txBox="1"/>
          <p:nvPr>
            <p:custDataLst>
              <p:tags r:id="rId8"/>
            </p:custDataLst>
          </p:nvPr>
        </p:nvSpPr>
        <p:spPr>
          <a:xfrm>
            <a:off x="7835265" y="560070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9"/>
            </p:custDataLst>
          </p:nvPr>
        </p:nvSpPr>
        <p:spPr>
          <a:xfrm>
            <a:off x="7818120" y="529780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4" name="图片 33" descr="表"/>
          <p:cNvPicPr>
            <a:picLocks noChangeAspect="1"/>
          </p:cNvPicPr>
          <p:nvPr/>
        </p:nvPicPr>
        <p:blipFill>
          <a:blip r:embed="rId10"/>
          <a:stretch>
            <a:fillRect/>
          </a:stretch>
        </p:blipFill>
        <p:spPr>
          <a:xfrm>
            <a:off x="7376795" y="5405120"/>
            <a:ext cx="432435" cy="432435"/>
          </a:xfrm>
          <a:prstGeom prst="rect">
            <a:avLst/>
          </a:prstGeom>
        </p:spPr>
      </p:pic>
      <p:pic>
        <p:nvPicPr>
          <p:cNvPr id="2" name="图片 1" descr="秤"/>
          <p:cNvPicPr>
            <a:picLocks noChangeAspect="1"/>
          </p:cNvPicPr>
          <p:nvPr/>
        </p:nvPicPr>
        <p:blipFill>
          <a:blip r:embed="rId11"/>
          <a:stretch>
            <a:fillRect/>
          </a:stretch>
        </p:blipFill>
        <p:spPr>
          <a:xfrm>
            <a:off x="7407910" y="4510405"/>
            <a:ext cx="379095" cy="381000"/>
          </a:xfrm>
          <a:prstGeom prst="rect">
            <a:avLst/>
          </a:prstGeom>
        </p:spPr>
      </p:pic>
      <p:pic>
        <p:nvPicPr>
          <p:cNvPr id="4" name="图片 3" descr="船轮"/>
          <p:cNvPicPr>
            <a:picLocks noChangeAspect="1"/>
          </p:cNvPicPr>
          <p:nvPr/>
        </p:nvPicPr>
        <p:blipFill>
          <a:blip r:embed="rId12"/>
          <a:stretch>
            <a:fillRect/>
          </a:stretch>
        </p:blipFill>
        <p:spPr>
          <a:xfrm>
            <a:off x="7360920" y="1840865"/>
            <a:ext cx="407035" cy="390525"/>
          </a:xfrm>
          <a:prstGeom prst="rect">
            <a:avLst/>
          </a:prstGeom>
        </p:spPr>
      </p:pic>
      <p:sp>
        <p:nvSpPr>
          <p:cNvPr id="22" name="文本框 21"/>
          <p:cNvSpPr txBox="1"/>
          <p:nvPr/>
        </p:nvSpPr>
        <p:spPr>
          <a:xfrm>
            <a:off x="7831455" y="1679575"/>
            <a:ext cx="1143635" cy="368300"/>
          </a:xfrm>
          <a:prstGeom prst="rect">
            <a:avLst/>
          </a:prstGeom>
          <a:noFill/>
        </p:spPr>
        <p:txBody>
          <a:bodyPr wrap="square" rtlCol="0" anchor="t">
            <a:spAutoFit/>
          </a:bodyPr>
          <a:p>
            <a:r>
              <a:rPr lang="en-US" altLang="zh-CN">
                <a:solidFill>
                  <a:schemeClr val="tx1">
                    <a:lumMod val="75000"/>
                    <a:lumOff val="25000"/>
                  </a:schemeClr>
                </a:solidFill>
              </a:rPr>
              <a:t>1200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30" name="文本框 29"/>
          <p:cNvSpPr txBox="1"/>
          <p:nvPr/>
        </p:nvSpPr>
        <p:spPr>
          <a:xfrm>
            <a:off x="7862570" y="19475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38" name="图片 37" descr="尺子"/>
          <p:cNvPicPr>
            <a:picLocks noChangeAspect="1"/>
          </p:cNvPicPr>
          <p:nvPr/>
        </p:nvPicPr>
        <p:blipFill>
          <a:blip r:embed="rId13"/>
          <a:stretch>
            <a:fillRect/>
          </a:stretch>
        </p:blipFill>
        <p:spPr>
          <a:xfrm>
            <a:off x="7418070" y="2708275"/>
            <a:ext cx="387350" cy="389255"/>
          </a:xfrm>
          <a:prstGeom prst="rect">
            <a:avLst/>
          </a:prstGeom>
        </p:spPr>
      </p:pic>
      <p:sp>
        <p:nvSpPr>
          <p:cNvPr id="39" name="文本框 38"/>
          <p:cNvSpPr txBox="1"/>
          <p:nvPr>
            <p:custDataLst>
              <p:tags r:id="rId14"/>
            </p:custDataLst>
          </p:nvPr>
        </p:nvSpPr>
        <p:spPr>
          <a:xfrm>
            <a:off x="7837805" y="2582545"/>
            <a:ext cx="2719070" cy="368300"/>
          </a:xfrm>
          <a:prstGeom prst="rect">
            <a:avLst/>
          </a:prstGeom>
          <a:noFill/>
        </p:spPr>
        <p:txBody>
          <a:bodyPr wrap="square" rtlCol="0" anchor="t">
            <a:spAutoFit/>
          </a:bodyPr>
          <a:p>
            <a:r>
              <a:rPr lang="en-US">
                <a:solidFill>
                  <a:schemeClr val="tx1">
                    <a:lumMod val="75000"/>
                    <a:lumOff val="25000"/>
                  </a:schemeClr>
                </a:solidFill>
              </a:rPr>
              <a:t>29.7*29.7*32.2</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40" name="文本框 39"/>
          <p:cNvSpPr txBox="1"/>
          <p:nvPr>
            <p:custDataLst>
              <p:tags r:id="rId15"/>
            </p:custDataLst>
          </p:nvPr>
        </p:nvSpPr>
        <p:spPr>
          <a:xfrm>
            <a:off x="7862570" y="2897505"/>
            <a:ext cx="974725" cy="245110"/>
          </a:xfrm>
          <a:prstGeom prst="rect">
            <a:avLst/>
          </a:prstGeom>
          <a:noFill/>
        </p:spPr>
        <p:txBody>
          <a:bodyPr wrap="square" rtlCol="0" anchor="t">
            <a:spAutoFit/>
          </a:bodyPr>
          <a:p>
            <a:r>
              <a:rPr lang="en-US" altLang="zh-CN" sz="1000"/>
              <a:t>Product Size</a:t>
            </a:r>
            <a:endParaRPr lang="en-US" altLang="zh-CN" sz="1000"/>
          </a:p>
        </p:txBody>
      </p:sp>
      <p:sp>
        <p:nvSpPr>
          <p:cNvPr id="41" name="文本框 40"/>
          <p:cNvSpPr txBox="1"/>
          <p:nvPr>
            <p:custDataLst>
              <p:tags r:id="rId16"/>
            </p:custDataLst>
          </p:nvPr>
        </p:nvSpPr>
        <p:spPr>
          <a:xfrm>
            <a:off x="7852410" y="352234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42" name="文本框 41"/>
          <p:cNvSpPr txBox="1"/>
          <p:nvPr>
            <p:custDataLst>
              <p:tags r:id="rId17"/>
            </p:custDataLst>
          </p:nvPr>
        </p:nvSpPr>
        <p:spPr>
          <a:xfrm>
            <a:off x="7862570" y="381063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pic>
        <p:nvPicPr>
          <p:cNvPr id="43" name="图片 42" descr="温度计"/>
          <p:cNvPicPr>
            <a:picLocks noChangeAspect="1"/>
          </p:cNvPicPr>
          <p:nvPr/>
        </p:nvPicPr>
        <p:blipFill>
          <a:blip r:embed="rId18"/>
          <a:stretch>
            <a:fillRect/>
          </a:stretch>
        </p:blipFill>
        <p:spPr>
          <a:xfrm>
            <a:off x="7412355" y="3633470"/>
            <a:ext cx="352425" cy="352425"/>
          </a:xfrm>
          <a:prstGeom prst="rect">
            <a:avLst/>
          </a:prstGeom>
        </p:spPr>
      </p:pic>
      <p:sp>
        <p:nvSpPr>
          <p:cNvPr id="15" name="文本框 14"/>
          <p:cNvSpPr txBox="1"/>
          <p:nvPr>
            <p:custDataLst>
              <p:tags r:id="rId19"/>
            </p:custDataLst>
          </p:nvPr>
        </p:nvSpPr>
        <p:spPr>
          <a:xfrm>
            <a:off x="4672965" y="6063615"/>
            <a:ext cx="1721485" cy="398780"/>
          </a:xfrm>
          <a:prstGeom prst="rect">
            <a:avLst/>
          </a:prstGeom>
          <a:solidFill>
            <a:schemeClr val="bg1">
              <a:lumMod val="85000"/>
            </a:schemeClr>
          </a:solidFill>
        </p:spPr>
        <p:txBody>
          <a:bodyPr wrap="square" rtlCol="0" anchor="t">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AF-0403</a:t>
            </a:r>
            <a:endPar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endParaRPr>
          </a:p>
          <a:p>
            <a:pPr algn="ctr"/>
            <a:r>
              <a:rPr lang="en-US" altLang="zh-CN" sz="1000"/>
              <a:t>Touchscreen version</a:t>
            </a:r>
            <a:endParaRPr lang="en-US" altLang="zh-CN" sz="1000"/>
          </a:p>
        </p:txBody>
      </p:sp>
      <p:sp>
        <p:nvSpPr>
          <p:cNvPr id="16" name="文本框 15"/>
          <p:cNvSpPr txBox="1"/>
          <p:nvPr>
            <p:custDataLst>
              <p:tags r:id="rId20"/>
            </p:custDataLst>
          </p:nvPr>
        </p:nvSpPr>
        <p:spPr>
          <a:xfrm>
            <a:off x="1684655" y="6063615"/>
            <a:ext cx="1283970" cy="398780"/>
          </a:xfrm>
          <a:prstGeom prst="rect">
            <a:avLst/>
          </a:prstGeom>
          <a:solidFill>
            <a:schemeClr val="bg1">
              <a:lumMod val="85000"/>
            </a:schemeClr>
          </a:solidFill>
        </p:spPr>
        <p:txBody>
          <a:bodyPr wrap="square" rtlCol="0" anchor="t">
            <a:spAutoFit/>
          </a:bodyPr>
          <a:p>
            <a:pPr algn="ctr"/>
            <a:r>
              <a:rPr lang="en-US" altLang="zh-CN" sz="1000" b="1">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rPr>
              <a:t>AF-0402</a:t>
            </a:r>
            <a:endParaRPr lang="zh-CN" altLang="en-US" sz="1000"/>
          </a:p>
          <a:p>
            <a:pPr algn="ctr"/>
            <a:r>
              <a:rPr lang="en-US" altLang="zh-CN" sz="1000"/>
              <a:t>Mechanical-style</a:t>
            </a:r>
            <a:endParaRPr lang="en-US" altLang="zh-CN" sz="1000"/>
          </a:p>
        </p:txBody>
      </p:sp>
      <p:pic>
        <p:nvPicPr>
          <p:cNvPr id="58" name="图片 57"/>
          <p:cNvPicPr>
            <a:picLocks noChangeAspect="1"/>
          </p:cNvPicPr>
          <p:nvPr>
            <p:custDataLst>
              <p:tags r:id="rId21"/>
            </p:custDataLst>
          </p:nvPr>
        </p:nvPicPr>
        <p:blipFill>
          <a:blip r:embed="rId22"/>
          <a:srcRect l="30621" t="14848" r="30282" b="6542"/>
          <a:stretch>
            <a:fillRect/>
          </a:stretch>
        </p:blipFill>
        <p:spPr>
          <a:xfrm>
            <a:off x="511175" y="4123690"/>
            <a:ext cx="1617345" cy="1830070"/>
          </a:xfrm>
          <a:prstGeom prst="rect">
            <a:avLst/>
          </a:prstGeom>
        </p:spPr>
      </p:pic>
      <p:pic>
        <p:nvPicPr>
          <p:cNvPr id="59" name="图片 58" descr="白底2"/>
          <p:cNvPicPr>
            <a:picLocks noChangeAspect="1"/>
          </p:cNvPicPr>
          <p:nvPr>
            <p:custDataLst>
              <p:tags r:id="rId23"/>
            </p:custDataLst>
          </p:nvPr>
        </p:nvPicPr>
        <p:blipFill>
          <a:blip r:embed="rId24"/>
          <a:srcRect l="4538" r="3813"/>
          <a:stretch>
            <a:fillRect/>
          </a:stretch>
        </p:blipFill>
        <p:spPr>
          <a:xfrm>
            <a:off x="2091055" y="4165600"/>
            <a:ext cx="1533525" cy="1674495"/>
          </a:xfrm>
          <a:prstGeom prst="rect">
            <a:avLst/>
          </a:prstGeom>
        </p:spPr>
      </p:pic>
      <p:grpSp>
        <p:nvGrpSpPr>
          <p:cNvPr id="64" name="组合 63"/>
          <p:cNvGrpSpPr/>
          <p:nvPr/>
        </p:nvGrpSpPr>
        <p:grpSpPr>
          <a:xfrm>
            <a:off x="3763010" y="4105275"/>
            <a:ext cx="3378835" cy="1858010"/>
            <a:chOff x="9135" y="124183"/>
            <a:chExt cx="7309" cy="4022"/>
          </a:xfrm>
        </p:grpSpPr>
        <p:pic>
          <p:nvPicPr>
            <p:cNvPr id="60" name="图片 59"/>
            <p:cNvPicPr>
              <a:picLocks noChangeAspect="1"/>
            </p:cNvPicPr>
            <p:nvPr>
              <p:custDataLst>
                <p:tags r:id="rId25"/>
              </p:custDataLst>
            </p:nvPr>
          </p:nvPicPr>
          <p:blipFill>
            <a:blip r:embed="rId26"/>
            <a:srcRect l="28942" t="14535" r="27448" b="7310"/>
            <a:stretch>
              <a:fillRect/>
            </a:stretch>
          </p:blipFill>
          <p:spPr>
            <a:xfrm>
              <a:off x="9135" y="124183"/>
              <a:ext cx="3987" cy="4022"/>
            </a:xfrm>
            <a:prstGeom prst="rect">
              <a:avLst/>
            </a:prstGeom>
          </p:spPr>
        </p:pic>
        <p:pic>
          <p:nvPicPr>
            <p:cNvPr id="62" name="图片 61" descr="白底"/>
            <p:cNvPicPr>
              <a:picLocks noChangeAspect="1"/>
            </p:cNvPicPr>
            <p:nvPr>
              <p:custDataLst>
                <p:tags r:id="rId27"/>
              </p:custDataLst>
            </p:nvPr>
          </p:nvPicPr>
          <p:blipFill>
            <a:blip r:embed="rId28"/>
            <a:stretch>
              <a:fillRect/>
            </a:stretch>
          </p:blipFill>
          <p:spPr>
            <a:xfrm>
              <a:off x="12834" y="124337"/>
              <a:ext cx="3610" cy="3610"/>
            </a:xfrm>
            <a:prstGeom prst="rect">
              <a:avLst/>
            </a:prstGeom>
          </p:spPr>
        </p:pic>
      </p:grpSp>
      <p:sp>
        <p:nvSpPr>
          <p:cNvPr id="3" name="文本框 2"/>
          <p:cNvSpPr txBox="1"/>
          <p:nvPr>
            <p:custDataLst>
              <p:tags r:id="rId29"/>
            </p:custDataLst>
          </p:nvPr>
        </p:nvSpPr>
        <p:spPr>
          <a:xfrm>
            <a:off x="835660" y="2002155"/>
            <a:ext cx="310515" cy="44704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0" name="文本框 19"/>
          <p:cNvSpPr txBox="1"/>
          <p:nvPr>
            <p:custDataLst>
              <p:tags r:id="rId30"/>
            </p:custDataLst>
          </p:nvPr>
        </p:nvSpPr>
        <p:spPr>
          <a:xfrm>
            <a:off x="838200" y="1783715"/>
            <a:ext cx="310515" cy="4152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44" name="图片 43" descr="微信图片_20250514152656"/>
          <p:cNvPicPr>
            <a:picLocks noChangeAspect="1"/>
          </p:cNvPicPr>
          <p:nvPr/>
        </p:nvPicPr>
        <p:blipFill>
          <a:blip r:embed="rId31"/>
          <a:stretch>
            <a:fillRect/>
          </a:stretch>
        </p:blipFill>
        <p:spPr>
          <a:xfrm>
            <a:off x="9979025" y="4399280"/>
            <a:ext cx="2001520" cy="2001520"/>
          </a:xfrm>
          <a:prstGeom prst="rect">
            <a:avLst/>
          </a:prstGeom>
        </p:spPr>
      </p:pic>
      <p:pic>
        <p:nvPicPr>
          <p:cNvPr id="45" name="图片 44" descr="微信图片_20250514152642"/>
          <p:cNvPicPr>
            <a:picLocks noChangeAspect="1"/>
          </p:cNvPicPr>
          <p:nvPr/>
        </p:nvPicPr>
        <p:blipFill>
          <a:blip r:embed="rId32"/>
          <a:srcRect l="12975"/>
          <a:stretch>
            <a:fillRect/>
          </a:stretch>
        </p:blipFill>
        <p:spPr>
          <a:xfrm>
            <a:off x="9979025" y="1840865"/>
            <a:ext cx="2180590" cy="25057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a:xfrm>
            <a:off x="268033" y="24243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2"/>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17" name="文本框 16"/>
          <p:cNvSpPr txBox="1"/>
          <p:nvPr/>
        </p:nvSpPr>
        <p:spPr>
          <a:xfrm>
            <a:off x="3937000" y="1933575"/>
            <a:ext cx="4333240"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sz="1600">
                <a:solidFill>
                  <a:schemeClr val="tx1">
                    <a:lumMod val="75000"/>
                    <a:lumOff val="25000"/>
                  </a:schemeClr>
                </a:solidFill>
                <a:latin typeface="Calibri" panose="020F0502020204030204" charset="0"/>
                <a:cs typeface="Calibri" panose="020F0502020204030204" charset="0"/>
              </a:rPr>
              <a:t>High Borosilicate Explosion-Proof Glass, Panoramic View</a:t>
            </a:r>
            <a:endParaRPr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Colorful touchscreen, one - touch operation.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3"/>
            </p:custDataLst>
          </p:nvPr>
        </p:nvSpPr>
        <p:spPr>
          <a:xfrm>
            <a:off x="3675380" y="2658745"/>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8" name="文本框 27"/>
          <p:cNvSpPr txBox="1"/>
          <p:nvPr>
            <p:custDataLst>
              <p:tags r:id="rId4"/>
            </p:custDataLst>
          </p:nvPr>
        </p:nvSpPr>
        <p:spPr>
          <a:xfrm>
            <a:off x="3677920" y="19494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1" name="文本框 30"/>
          <p:cNvSpPr txBox="1"/>
          <p:nvPr>
            <p:custDataLst>
              <p:tags r:id="rId5"/>
            </p:custDataLst>
          </p:nvPr>
        </p:nvSpPr>
        <p:spPr>
          <a:xfrm>
            <a:off x="3677920" y="172593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6"/>
          <a:stretch>
            <a:fillRect/>
          </a:stretch>
        </p:blipFill>
        <p:spPr>
          <a:xfrm>
            <a:off x="3837940" y="5932170"/>
            <a:ext cx="379095" cy="381000"/>
          </a:xfrm>
          <a:prstGeom prst="rect">
            <a:avLst/>
          </a:prstGeom>
        </p:spPr>
      </p:pic>
      <p:sp>
        <p:nvSpPr>
          <p:cNvPr id="10" name="文本框 9"/>
          <p:cNvSpPr txBox="1"/>
          <p:nvPr/>
        </p:nvSpPr>
        <p:spPr>
          <a:xfrm>
            <a:off x="4253230" y="6144895"/>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7"/>
          <a:stretch>
            <a:fillRect/>
          </a:stretch>
        </p:blipFill>
        <p:spPr>
          <a:xfrm>
            <a:off x="3775075" y="4123055"/>
            <a:ext cx="407035" cy="390525"/>
          </a:xfrm>
          <a:prstGeom prst="rect">
            <a:avLst/>
          </a:prstGeom>
        </p:spPr>
      </p:pic>
      <p:sp>
        <p:nvSpPr>
          <p:cNvPr id="12" name="文本框 11"/>
          <p:cNvSpPr txBox="1"/>
          <p:nvPr/>
        </p:nvSpPr>
        <p:spPr>
          <a:xfrm>
            <a:off x="4245610" y="4028440"/>
            <a:ext cx="1143635" cy="368300"/>
          </a:xfrm>
          <a:prstGeom prst="rect">
            <a:avLst/>
          </a:prstGeom>
          <a:noFill/>
        </p:spPr>
        <p:txBody>
          <a:bodyPr wrap="square" rtlCol="0" anchor="t">
            <a:spAutoFit/>
          </a:bodyPr>
          <a:p>
            <a:r>
              <a:rPr lang="en-US" altLang="zh-CN">
                <a:solidFill>
                  <a:schemeClr val="tx1">
                    <a:lumMod val="75000"/>
                    <a:lumOff val="25000"/>
                  </a:schemeClr>
                </a:solidFill>
              </a:rPr>
              <a:t>1200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4276725" y="4344035"/>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8"/>
          <a:stretch>
            <a:fillRect/>
          </a:stretch>
        </p:blipFill>
        <p:spPr>
          <a:xfrm>
            <a:off x="3846830" y="4977765"/>
            <a:ext cx="387350" cy="389255"/>
          </a:xfrm>
          <a:prstGeom prst="rect">
            <a:avLst/>
          </a:prstGeom>
        </p:spPr>
      </p:pic>
      <p:sp>
        <p:nvSpPr>
          <p:cNvPr id="16" name="文本框 15"/>
          <p:cNvSpPr txBox="1"/>
          <p:nvPr>
            <p:custDataLst>
              <p:tags r:id="rId9"/>
            </p:custDataLst>
          </p:nvPr>
        </p:nvSpPr>
        <p:spPr>
          <a:xfrm>
            <a:off x="4262755" y="4917440"/>
            <a:ext cx="1863725" cy="368300"/>
          </a:xfrm>
          <a:prstGeom prst="rect">
            <a:avLst/>
          </a:prstGeom>
          <a:noFill/>
        </p:spPr>
        <p:txBody>
          <a:bodyPr wrap="square" rtlCol="0" anchor="t">
            <a:spAutoFit/>
          </a:bodyPr>
          <a:p>
            <a:r>
              <a:rPr lang="en-US">
                <a:solidFill>
                  <a:schemeClr val="tx1">
                    <a:lumMod val="75000"/>
                    <a:lumOff val="25000"/>
                  </a:schemeClr>
                </a:solidFill>
              </a:rPr>
              <a:t>31.7*31.7*33</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0"/>
            </p:custDataLst>
          </p:nvPr>
        </p:nvSpPr>
        <p:spPr>
          <a:xfrm>
            <a:off x="4276725" y="5233035"/>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1"/>
            </p:custDataLst>
          </p:nvPr>
        </p:nvSpPr>
        <p:spPr>
          <a:xfrm>
            <a:off x="4251325" y="5843905"/>
            <a:ext cx="774700" cy="377825"/>
          </a:xfrm>
          <a:prstGeom prst="rect">
            <a:avLst/>
          </a:prstGeom>
          <a:noFill/>
        </p:spPr>
        <p:txBody>
          <a:bodyPr wrap="square" rtlCol="0" anchor="t">
            <a:noAutofit/>
          </a:bodyPr>
          <a:p>
            <a:r>
              <a:rPr lang="en-US" altLang="zh-CN">
                <a:solidFill>
                  <a:schemeClr val="tx1">
                    <a:lumMod val="75000"/>
                    <a:lumOff val="25000"/>
                  </a:schemeClr>
                </a:solidFill>
              </a:rPr>
              <a:t>3.8L</a:t>
            </a:r>
            <a:endParaRPr lang="zh-CN" altLang="en-US">
              <a:solidFill>
                <a:schemeClr val="tx1">
                  <a:lumMod val="75000"/>
                  <a:lumOff val="25000"/>
                </a:schemeClr>
              </a:solidFill>
            </a:endParaRPr>
          </a:p>
        </p:txBody>
      </p:sp>
      <p:sp>
        <p:nvSpPr>
          <p:cNvPr id="23" name="文本框 22"/>
          <p:cNvSpPr txBox="1"/>
          <p:nvPr>
            <p:custDataLst>
              <p:tags r:id="rId12"/>
            </p:custDataLst>
          </p:nvPr>
        </p:nvSpPr>
        <p:spPr>
          <a:xfrm>
            <a:off x="3668395" y="2477135"/>
            <a:ext cx="310515" cy="2832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3"/>
            </p:custDataLst>
          </p:nvPr>
        </p:nvSpPr>
        <p:spPr>
          <a:xfrm>
            <a:off x="6800215" y="3978275"/>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4"/>
            </p:custDataLst>
          </p:nvPr>
        </p:nvSpPr>
        <p:spPr>
          <a:xfrm>
            <a:off x="6800850" y="424624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5"/>
            </p:custDataLst>
          </p:nvPr>
        </p:nvSpPr>
        <p:spPr>
          <a:xfrm>
            <a:off x="6895465" y="5166995"/>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6"/>
            </p:custDataLst>
          </p:nvPr>
        </p:nvSpPr>
        <p:spPr>
          <a:xfrm>
            <a:off x="6860540" y="486473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17"/>
          <a:stretch>
            <a:fillRect/>
          </a:stretch>
        </p:blipFill>
        <p:spPr>
          <a:xfrm>
            <a:off x="6428105" y="4130040"/>
            <a:ext cx="352425" cy="352425"/>
          </a:xfrm>
          <a:prstGeom prst="rect">
            <a:avLst/>
          </a:prstGeom>
        </p:spPr>
      </p:pic>
      <p:pic>
        <p:nvPicPr>
          <p:cNvPr id="34" name="图片 33" descr="表"/>
          <p:cNvPicPr>
            <a:picLocks noChangeAspect="1"/>
          </p:cNvPicPr>
          <p:nvPr/>
        </p:nvPicPr>
        <p:blipFill>
          <a:blip r:embed="rId18"/>
          <a:stretch>
            <a:fillRect/>
          </a:stretch>
        </p:blipFill>
        <p:spPr>
          <a:xfrm>
            <a:off x="6409055" y="4992370"/>
            <a:ext cx="432435" cy="432435"/>
          </a:xfrm>
          <a:prstGeom prst="rect">
            <a:avLst/>
          </a:prstGeom>
        </p:spPr>
      </p:pic>
      <p:sp>
        <p:nvSpPr>
          <p:cNvPr id="41" name="文本框 40"/>
          <p:cNvSpPr txBox="1"/>
          <p:nvPr>
            <p:custDataLst>
              <p:tags r:id="rId19"/>
            </p:custDataLst>
          </p:nvPr>
        </p:nvSpPr>
        <p:spPr>
          <a:xfrm>
            <a:off x="1573530" y="947420"/>
            <a:ext cx="6296660" cy="706755"/>
          </a:xfrm>
          <a:prstGeom prst="rect">
            <a:avLst/>
          </a:prstGeom>
          <a:noFill/>
        </p:spPr>
        <p:txBody>
          <a:bodyPr wrap="square" rtlCol="0" anchor="t">
            <a:spAutoFit/>
          </a:bodyPr>
          <a:p>
            <a:r>
              <a:rPr lang="en-US" sz="4000"/>
              <a:t>AF-3802</a:t>
            </a:r>
            <a:r>
              <a:rPr lang="en-US" altLang="zh-CN" sz="4000"/>
              <a:t> 3.8L  AIR FRYER</a:t>
            </a:r>
            <a:endParaRPr lang="en-US" altLang="zh-CN" sz="4000"/>
          </a:p>
        </p:txBody>
      </p:sp>
      <p:pic>
        <p:nvPicPr>
          <p:cNvPr id="2" name="图片 1" descr="C:/Users/Administrator/Desktop/图片2.jpg图片2"/>
          <p:cNvPicPr>
            <a:picLocks noChangeAspect="1"/>
          </p:cNvPicPr>
          <p:nvPr/>
        </p:nvPicPr>
        <p:blipFill>
          <a:blip r:embed="rId20"/>
          <a:srcRect t="6747" b="68"/>
          <a:stretch>
            <a:fillRect/>
          </a:stretch>
        </p:blipFill>
        <p:spPr>
          <a:xfrm>
            <a:off x="585470" y="2417445"/>
            <a:ext cx="2794000" cy="3792220"/>
          </a:xfrm>
          <a:prstGeom prst="rect">
            <a:avLst/>
          </a:prstGeom>
        </p:spPr>
      </p:pic>
      <p:pic>
        <p:nvPicPr>
          <p:cNvPr id="22" name="图片 21" descr="O1CN01KXpeyW22HZ4RIG9yT_!!2212513067095-0-cib"/>
          <p:cNvPicPr>
            <a:picLocks noChangeAspect="1"/>
          </p:cNvPicPr>
          <p:nvPr/>
        </p:nvPicPr>
        <p:blipFill>
          <a:blip r:embed="rId21"/>
          <a:srcRect t="17822" b="537"/>
          <a:stretch>
            <a:fillRect/>
          </a:stretch>
        </p:blipFill>
        <p:spPr>
          <a:xfrm>
            <a:off x="8385175" y="3365500"/>
            <a:ext cx="3573780" cy="3165475"/>
          </a:xfrm>
          <a:prstGeom prst="rect">
            <a:avLst/>
          </a:prstGeom>
        </p:spPr>
      </p:pic>
      <p:pic>
        <p:nvPicPr>
          <p:cNvPr id="102" name="图片 101" descr="主图-6"/>
          <p:cNvPicPr>
            <a:picLocks noChangeAspect="1"/>
          </p:cNvPicPr>
          <p:nvPr>
            <p:custDataLst>
              <p:tags r:id="rId22"/>
            </p:custDataLst>
          </p:nvPr>
        </p:nvPicPr>
        <p:blipFill>
          <a:blip r:embed="rId23"/>
          <a:srcRect l="7464" r="8740"/>
          <a:stretch>
            <a:fillRect/>
          </a:stretch>
        </p:blipFill>
        <p:spPr>
          <a:xfrm>
            <a:off x="8168005" y="375285"/>
            <a:ext cx="1917700" cy="2284095"/>
          </a:xfrm>
          <a:prstGeom prst="rect">
            <a:avLst/>
          </a:prstGeom>
        </p:spPr>
      </p:pic>
      <p:pic>
        <p:nvPicPr>
          <p:cNvPr id="100" name="图片 99" descr="c3c9d81b31bb449259649067ce7fde8"/>
          <p:cNvPicPr>
            <a:picLocks noChangeAspect="1"/>
          </p:cNvPicPr>
          <p:nvPr>
            <p:custDataLst>
              <p:tags r:id="rId24"/>
            </p:custDataLst>
          </p:nvPr>
        </p:nvPicPr>
        <p:blipFill>
          <a:blip r:embed="rId25"/>
          <a:srcRect l="11130" r="7198"/>
          <a:stretch>
            <a:fillRect/>
          </a:stretch>
        </p:blipFill>
        <p:spPr>
          <a:xfrm>
            <a:off x="10085705" y="365760"/>
            <a:ext cx="1873250" cy="22936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9000"/>
            <a:lum/>
          </a:blip>
          <a:srcRect/>
          <a:stretch>
            <a:fillRect l="-10000" r="-10000"/>
          </a:stretch>
        </a:blipFill>
        <a:effectLst/>
      </p:bgPr>
    </p:bg>
    <p:spTree>
      <p:nvGrpSpPr>
        <p:cNvPr id="1" name=""/>
        <p:cNvGrpSpPr/>
        <p:nvPr/>
      </p:nvGrpSpPr>
      <p:grpSpPr>
        <a:xfrm>
          <a:off x="0" y="0"/>
          <a:ext cx="0" cy="0"/>
          <a:chOff x="0" y="0"/>
          <a:chExt cx="0" cy="0"/>
        </a:xfrm>
      </p:grpSpPr>
      <p:grpSp>
        <p:nvGrpSpPr>
          <p:cNvPr id="98" name="组合 97"/>
          <p:cNvGrpSpPr/>
          <p:nvPr/>
        </p:nvGrpSpPr>
        <p:grpSpPr>
          <a:xfrm>
            <a:off x="410845" y="1113790"/>
            <a:ext cx="5192395" cy="3129280"/>
            <a:chOff x="9371" y="170458"/>
            <a:chExt cx="7581" cy="4499"/>
          </a:xfrm>
        </p:grpSpPr>
        <p:pic>
          <p:nvPicPr>
            <p:cNvPr id="95" name="图片 94"/>
            <p:cNvPicPr>
              <a:picLocks noChangeAspect="1"/>
            </p:cNvPicPr>
            <p:nvPr>
              <p:custDataLst>
                <p:tags r:id="rId2"/>
              </p:custDataLst>
            </p:nvPr>
          </p:nvPicPr>
          <p:blipFill>
            <a:blip r:embed="rId3"/>
            <a:srcRect l="16129" t="9548" r="12568" b="13276"/>
            <a:stretch>
              <a:fillRect/>
            </a:stretch>
          </p:blipFill>
          <p:spPr>
            <a:xfrm>
              <a:off x="9371" y="170703"/>
              <a:ext cx="3412" cy="4254"/>
            </a:xfrm>
            <a:prstGeom prst="rect">
              <a:avLst/>
            </a:prstGeom>
          </p:spPr>
        </p:pic>
        <p:pic>
          <p:nvPicPr>
            <p:cNvPr id="4" name="内容占位符 13"/>
            <p:cNvPicPr>
              <a:picLocks noChangeAspect="1"/>
            </p:cNvPicPr>
            <p:nvPr>
              <p:custDataLst>
                <p:tags r:id="rId4"/>
              </p:custDataLst>
            </p:nvPr>
          </p:nvPicPr>
          <p:blipFill>
            <a:blip r:embed="rId5"/>
            <a:stretch>
              <a:fillRect/>
            </a:stretch>
          </p:blipFill>
          <p:spPr>
            <a:xfrm>
              <a:off x="12510" y="170458"/>
              <a:ext cx="4443" cy="4443"/>
            </a:xfrm>
            <a:prstGeom prst="rect">
              <a:avLst/>
            </a:prstGeom>
          </p:spPr>
        </p:pic>
      </p:grpSp>
      <p:sp>
        <p:nvSpPr>
          <p:cNvPr id="7" name="标题 6"/>
          <p:cNvSpPr>
            <a:spLocks noGrp="1"/>
          </p:cNvSpPr>
          <p:nvPr>
            <p:ph type="title"/>
          </p:nvPr>
        </p:nvSpPr>
        <p:spPr>
          <a:xfrm>
            <a:off x="268033" y="218305"/>
            <a:ext cx="10515600" cy="429354"/>
          </a:xfrm>
        </p:spPr>
        <p:txBody>
          <a:bodyPr>
            <a:noAutofit/>
          </a:bodyPr>
          <a:lstStyle/>
          <a:p>
            <a:r>
              <a:rPr lang="en-US" altLang="zh-CN" b="0" dirty="0"/>
              <a:t>Air</a:t>
            </a:r>
            <a:r>
              <a:rPr lang="zh-CN" altLang="en-US" b="0" dirty="0"/>
              <a:t> </a:t>
            </a:r>
            <a:r>
              <a:rPr lang="en-US" altLang="zh-CN" b="0" dirty="0"/>
              <a:t>F</a:t>
            </a:r>
            <a:r>
              <a:rPr lang="zh-CN" altLang="en-US" b="0" dirty="0"/>
              <a:t>ryer</a:t>
            </a:r>
            <a:endParaRPr lang="zh-CN" altLang="en-US" b="0" dirty="0"/>
          </a:p>
        </p:txBody>
      </p:sp>
      <p:sp>
        <p:nvSpPr>
          <p:cNvPr id="13" name="文本框 12"/>
          <p:cNvSpPr txBox="1"/>
          <p:nvPr>
            <p:custDataLst>
              <p:tags r:id="rId6"/>
            </p:custDataLst>
          </p:nvPr>
        </p:nvSpPr>
        <p:spPr>
          <a:xfrm>
            <a:off x="9497695" y="198120"/>
            <a:ext cx="2461260" cy="654050"/>
          </a:xfrm>
          <a:prstGeom prst="rect">
            <a:avLst/>
          </a:prstGeom>
          <a:solidFill>
            <a:schemeClr val="bg1"/>
          </a:solidFill>
        </p:spPr>
        <p:txBody>
          <a:bodyPr wrap="square" rtlCol="0">
            <a:noAutofit/>
          </a:bodyPr>
          <a:p>
            <a:endParaRPr lang="zh-CN" altLang="en-US"/>
          </a:p>
        </p:txBody>
      </p:sp>
      <p:sp>
        <p:nvSpPr>
          <p:cNvPr id="17" name="文本框 16"/>
          <p:cNvSpPr txBox="1"/>
          <p:nvPr/>
        </p:nvSpPr>
        <p:spPr>
          <a:xfrm>
            <a:off x="6395720" y="1815465"/>
            <a:ext cx="5093335" cy="1568450"/>
          </a:xfrm>
          <a:prstGeom prst="rect">
            <a:avLst/>
          </a:prstGeom>
          <a:noFill/>
        </p:spPr>
        <p:txBody>
          <a:bodyPr wrap="square" rtlCol="0">
            <a:spAutoFit/>
          </a:bodyPr>
          <a:p>
            <a:r>
              <a:rPr lang="zh-CN" altLang="en-US" sz="1600">
                <a:solidFill>
                  <a:schemeClr val="tx1">
                    <a:lumMod val="75000"/>
                    <a:lumOff val="25000"/>
                  </a:schemeClr>
                </a:solidFill>
                <a:latin typeface="Calibri" panose="020F0502020204030204" charset="0"/>
                <a:cs typeface="Calibri" panose="020F0502020204030204" charset="0"/>
              </a:rPr>
              <a:t>360° high - speed heating, 3D hot air circulation.</a:t>
            </a:r>
            <a:endParaRPr lang="zh-CN" altLang="en-US" sz="1600">
              <a:solidFill>
                <a:schemeClr val="tx1">
                  <a:lumMod val="75000"/>
                  <a:lumOff val="25000"/>
                </a:schemeClr>
              </a:solidFill>
              <a:latin typeface="Calibri" panose="020F0502020204030204" charset="0"/>
              <a:cs typeface="Calibri" panose="020F0502020204030204" charset="0"/>
            </a:endParaRPr>
          </a:p>
          <a:p>
            <a:r>
              <a:rPr lang="en-US" altLang="zh-CN" sz="1600">
                <a:solidFill>
                  <a:schemeClr val="tx1">
                    <a:lumMod val="75000"/>
                    <a:lumOff val="25000"/>
                  </a:schemeClr>
                </a:solidFill>
                <a:latin typeface="Calibri" panose="020F0502020204030204" charset="0"/>
                <a:cs typeface="Calibri" panose="020F0502020204030204" charset="0"/>
                <a:sym typeface="+mn-ea"/>
              </a:rPr>
              <a:t>3</a:t>
            </a:r>
            <a:r>
              <a:rPr lang="zh-CN" altLang="en-US" sz="1600">
                <a:solidFill>
                  <a:schemeClr val="tx1">
                    <a:lumMod val="75000"/>
                    <a:lumOff val="25000"/>
                  </a:schemeClr>
                </a:solidFill>
                <a:latin typeface="Calibri" panose="020F0502020204030204" charset="0"/>
                <a:cs typeface="Calibri" panose="020F0502020204030204" charset="0"/>
                <a:sym typeface="+mn-ea"/>
              </a:rPr>
              <a:t>L capacity, ideal for 2 - 3 people in small homes.</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sym typeface="+mn-ea"/>
              </a:rPr>
              <a:t>Intelligent dual knobs for time and temperature control, cook as you wish.  </a:t>
            </a:r>
            <a:endParaRPr lang="zh-CN" altLang="en-US" sz="1600">
              <a:solidFill>
                <a:schemeClr val="tx1">
                  <a:lumMod val="75000"/>
                  <a:lumOff val="25000"/>
                </a:schemeClr>
              </a:solidFill>
              <a:latin typeface="Calibri" panose="020F0502020204030204" charset="0"/>
              <a:cs typeface="Calibri" panose="020F0502020204030204" charset="0"/>
            </a:endParaRPr>
          </a:p>
          <a:p>
            <a:r>
              <a:rPr lang="zh-CN" altLang="en-US" sz="1600">
                <a:solidFill>
                  <a:schemeClr val="tx1">
                    <a:lumMod val="75000"/>
                    <a:lumOff val="25000"/>
                  </a:schemeClr>
                </a:solidFill>
                <a:latin typeface="Calibri" panose="020F0502020204030204" charset="0"/>
                <a:cs typeface="Calibri" panose="020F0502020204030204" charset="0"/>
              </a:rPr>
              <a:t>Pot - removal power - off protection, memory for continuous frying.   </a:t>
            </a:r>
            <a:endParaRPr lang="zh-CN" altLang="en-US" sz="1600">
              <a:solidFill>
                <a:schemeClr val="tx1">
                  <a:lumMod val="75000"/>
                  <a:lumOff val="25000"/>
                </a:schemeClr>
              </a:solidFill>
              <a:latin typeface="Calibri" panose="020F0502020204030204" charset="0"/>
              <a:cs typeface="Calibri" panose="020F0502020204030204" charset="0"/>
            </a:endParaRPr>
          </a:p>
        </p:txBody>
      </p:sp>
      <p:sp>
        <p:nvSpPr>
          <p:cNvPr id="24" name="文本框 23"/>
          <p:cNvSpPr txBox="1"/>
          <p:nvPr>
            <p:custDataLst>
              <p:tags r:id="rId7"/>
            </p:custDataLst>
          </p:nvPr>
        </p:nvSpPr>
        <p:spPr>
          <a:xfrm>
            <a:off x="6085840" y="258445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27" name="文本框 26"/>
          <p:cNvSpPr txBox="1"/>
          <p:nvPr>
            <p:custDataLst>
              <p:tags r:id="rId8"/>
            </p:custDataLst>
          </p:nvPr>
        </p:nvSpPr>
        <p:spPr>
          <a:xfrm>
            <a:off x="6085840" y="2112645"/>
            <a:ext cx="454660"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pic>
        <p:nvPicPr>
          <p:cNvPr id="5" name="图片 4" descr="秤"/>
          <p:cNvPicPr>
            <a:picLocks noChangeAspect="1"/>
          </p:cNvPicPr>
          <p:nvPr/>
        </p:nvPicPr>
        <p:blipFill>
          <a:blip r:embed="rId9"/>
          <a:stretch>
            <a:fillRect/>
          </a:stretch>
        </p:blipFill>
        <p:spPr>
          <a:xfrm>
            <a:off x="575310" y="6072505"/>
            <a:ext cx="379095" cy="381000"/>
          </a:xfrm>
          <a:prstGeom prst="rect">
            <a:avLst/>
          </a:prstGeom>
        </p:spPr>
      </p:pic>
      <p:sp>
        <p:nvSpPr>
          <p:cNvPr id="10" name="文本框 9"/>
          <p:cNvSpPr txBox="1"/>
          <p:nvPr/>
        </p:nvSpPr>
        <p:spPr>
          <a:xfrm>
            <a:off x="1028700" y="6266180"/>
            <a:ext cx="734695" cy="245110"/>
          </a:xfrm>
          <a:prstGeom prst="rect">
            <a:avLst/>
          </a:prstGeom>
          <a:noFill/>
        </p:spPr>
        <p:txBody>
          <a:bodyPr wrap="square" rtlCol="0" anchor="t">
            <a:spAutoFit/>
          </a:bodyPr>
          <a:p>
            <a:r>
              <a:rPr lang="zh-CN" altLang="en-US" sz="1000"/>
              <a:t>Capacity</a:t>
            </a:r>
            <a:endParaRPr lang="zh-CN" altLang="en-US" sz="1000"/>
          </a:p>
        </p:txBody>
      </p:sp>
      <p:pic>
        <p:nvPicPr>
          <p:cNvPr id="11" name="图片 10" descr="船轮"/>
          <p:cNvPicPr>
            <a:picLocks noChangeAspect="1"/>
          </p:cNvPicPr>
          <p:nvPr/>
        </p:nvPicPr>
        <p:blipFill>
          <a:blip r:embed="rId10"/>
          <a:stretch>
            <a:fillRect/>
          </a:stretch>
        </p:blipFill>
        <p:spPr>
          <a:xfrm>
            <a:off x="521970" y="4644390"/>
            <a:ext cx="407035" cy="390525"/>
          </a:xfrm>
          <a:prstGeom prst="rect">
            <a:avLst/>
          </a:prstGeom>
        </p:spPr>
      </p:pic>
      <p:sp>
        <p:nvSpPr>
          <p:cNvPr id="12" name="文本框 11"/>
          <p:cNvSpPr txBox="1"/>
          <p:nvPr/>
        </p:nvSpPr>
        <p:spPr>
          <a:xfrm>
            <a:off x="992505" y="4568825"/>
            <a:ext cx="1143635" cy="368300"/>
          </a:xfrm>
          <a:prstGeom prst="rect">
            <a:avLst/>
          </a:prstGeom>
          <a:noFill/>
        </p:spPr>
        <p:txBody>
          <a:bodyPr wrap="square" rtlCol="0" anchor="t">
            <a:spAutoFit/>
          </a:bodyPr>
          <a:p>
            <a:r>
              <a:rPr lang="en-US" altLang="zh-CN">
                <a:solidFill>
                  <a:schemeClr val="tx1">
                    <a:lumMod val="75000"/>
                    <a:lumOff val="25000"/>
                  </a:schemeClr>
                </a:solidFill>
              </a:rPr>
              <a:t>1200</a:t>
            </a:r>
            <a:r>
              <a:rPr lang="zh-CN" altLang="en-US">
                <a:solidFill>
                  <a:schemeClr val="tx1">
                    <a:lumMod val="75000"/>
                    <a:lumOff val="25000"/>
                  </a:schemeClr>
                </a:solidFill>
              </a:rPr>
              <a:t>w</a:t>
            </a:r>
            <a:endParaRPr lang="zh-CN" altLang="en-US">
              <a:solidFill>
                <a:schemeClr val="tx1">
                  <a:lumMod val="75000"/>
                  <a:lumOff val="25000"/>
                </a:schemeClr>
              </a:solidFill>
            </a:endParaRPr>
          </a:p>
        </p:txBody>
      </p:sp>
      <p:sp>
        <p:nvSpPr>
          <p:cNvPr id="14" name="文本框 13"/>
          <p:cNvSpPr txBox="1"/>
          <p:nvPr/>
        </p:nvSpPr>
        <p:spPr>
          <a:xfrm>
            <a:off x="1023620" y="4855845"/>
            <a:ext cx="913765" cy="245110"/>
          </a:xfrm>
          <a:prstGeom prst="rect">
            <a:avLst/>
          </a:prstGeom>
          <a:noFill/>
        </p:spPr>
        <p:txBody>
          <a:bodyPr wrap="square" rtlCol="0" anchor="t">
            <a:spAutoFit/>
          </a:bodyPr>
          <a:p>
            <a:r>
              <a:rPr lang="zh-CN" altLang="en-US" sz="1000"/>
              <a:t>Rated power</a:t>
            </a:r>
            <a:endParaRPr lang="zh-CN" altLang="en-US" sz="1000"/>
          </a:p>
        </p:txBody>
      </p:sp>
      <p:pic>
        <p:nvPicPr>
          <p:cNvPr id="15" name="图片 14" descr="尺子"/>
          <p:cNvPicPr>
            <a:picLocks noChangeAspect="1"/>
          </p:cNvPicPr>
          <p:nvPr/>
        </p:nvPicPr>
        <p:blipFill>
          <a:blip r:embed="rId11"/>
          <a:stretch>
            <a:fillRect/>
          </a:stretch>
        </p:blipFill>
        <p:spPr>
          <a:xfrm>
            <a:off x="584200" y="5346700"/>
            <a:ext cx="387350" cy="389255"/>
          </a:xfrm>
          <a:prstGeom prst="rect">
            <a:avLst/>
          </a:prstGeom>
        </p:spPr>
      </p:pic>
      <p:sp>
        <p:nvSpPr>
          <p:cNvPr id="16" name="文本框 15"/>
          <p:cNvSpPr txBox="1"/>
          <p:nvPr>
            <p:custDataLst>
              <p:tags r:id="rId12"/>
            </p:custDataLst>
          </p:nvPr>
        </p:nvSpPr>
        <p:spPr>
          <a:xfrm>
            <a:off x="1014095" y="5256530"/>
            <a:ext cx="1863725" cy="368300"/>
          </a:xfrm>
          <a:prstGeom prst="rect">
            <a:avLst/>
          </a:prstGeom>
          <a:noFill/>
        </p:spPr>
        <p:txBody>
          <a:bodyPr wrap="square" rtlCol="0" anchor="t">
            <a:spAutoFit/>
          </a:bodyPr>
          <a:p>
            <a:r>
              <a:rPr lang="en-US">
                <a:solidFill>
                  <a:schemeClr val="tx1">
                    <a:lumMod val="75000"/>
                    <a:lumOff val="25000"/>
                  </a:schemeClr>
                </a:solidFill>
              </a:rPr>
              <a:t>31*23*22.5</a:t>
            </a:r>
            <a:r>
              <a:rPr lang="en-US" altLang="zh-CN">
                <a:solidFill>
                  <a:schemeClr val="tx1">
                    <a:lumMod val="75000"/>
                    <a:lumOff val="25000"/>
                  </a:schemeClr>
                </a:solidFill>
              </a:rPr>
              <a:t>cm</a:t>
            </a:r>
            <a:endParaRPr lang="en-US" altLang="zh-CN">
              <a:solidFill>
                <a:schemeClr val="tx1">
                  <a:lumMod val="75000"/>
                  <a:lumOff val="25000"/>
                </a:schemeClr>
              </a:solidFill>
            </a:endParaRPr>
          </a:p>
        </p:txBody>
      </p:sp>
      <p:sp>
        <p:nvSpPr>
          <p:cNvPr id="18" name="文本框 17"/>
          <p:cNvSpPr txBox="1"/>
          <p:nvPr>
            <p:custDataLst>
              <p:tags r:id="rId13"/>
            </p:custDataLst>
          </p:nvPr>
        </p:nvSpPr>
        <p:spPr>
          <a:xfrm>
            <a:off x="1028700" y="5570855"/>
            <a:ext cx="974725" cy="245110"/>
          </a:xfrm>
          <a:prstGeom prst="rect">
            <a:avLst/>
          </a:prstGeom>
          <a:noFill/>
        </p:spPr>
        <p:txBody>
          <a:bodyPr wrap="square" rtlCol="0" anchor="t">
            <a:spAutoFit/>
          </a:bodyPr>
          <a:p>
            <a:r>
              <a:rPr lang="en-US" altLang="zh-CN" sz="1000"/>
              <a:t>Product Size</a:t>
            </a:r>
            <a:endParaRPr lang="en-US" altLang="zh-CN" sz="1000"/>
          </a:p>
        </p:txBody>
      </p:sp>
      <p:sp>
        <p:nvSpPr>
          <p:cNvPr id="19" name="文本框 18"/>
          <p:cNvSpPr txBox="1"/>
          <p:nvPr>
            <p:custDataLst>
              <p:tags r:id="rId14"/>
            </p:custDataLst>
          </p:nvPr>
        </p:nvSpPr>
        <p:spPr>
          <a:xfrm>
            <a:off x="1036320" y="5993765"/>
            <a:ext cx="774700" cy="377825"/>
          </a:xfrm>
          <a:prstGeom prst="rect">
            <a:avLst/>
          </a:prstGeom>
          <a:noFill/>
        </p:spPr>
        <p:txBody>
          <a:bodyPr wrap="square" rtlCol="0" anchor="t">
            <a:noAutofit/>
          </a:bodyPr>
          <a:p>
            <a:r>
              <a:rPr lang="en-US" altLang="zh-CN">
                <a:solidFill>
                  <a:schemeClr val="tx1">
                    <a:lumMod val="75000"/>
                    <a:lumOff val="25000"/>
                  </a:schemeClr>
                </a:solidFill>
              </a:rPr>
              <a:t>3L</a:t>
            </a:r>
            <a:endParaRPr lang="zh-CN" altLang="en-US">
              <a:solidFill>
                <a:schemeClr val="tx1">
                  <a:lumMod val="75000"/>
                  <a:lumOff val="25000"/>
                </a:schemeClr>
              </a:solidFill>
            </a:endParaRPr>
          </a:p>
        </p:txBody>
      </p:sp>
      <p:sp>
        <p:nvSpPr>
          <p:cNvPr id="26" name="文本框 25"/>
          <p:cNvSpPr txBox="1"/>
          <p:nvPr>
            <p:custDataLst>
              <p:tags r:id="rId15"/>
            </p:custDataLst>
          </p:nvPr>
        </p:nvSpPr>
        <p:spPr>
          <a:xfrm>
            <a:off x="6085205" y="1872615"/>
            <a:ext cx="310515" cy="37719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3" name="文本框 2"/>
          <p:cNvSpPr txBox="1"/>
          <p:nvPr>
            <p:custDataLst>
              <p:tags r:id="rId16"/>
            </p:custDataLst>
          </p:nvPr>
        </p:nvSpPr>
        <p:spPr>
          <a:xfrm>
            <a:off x="3594735" y="4537710"/>
            <a:ext cx="1666240" cy="368300"/>
          </a:xfrm>
          <a:prstGeom prst="rect">
            <a:avLst/>
          </a:prstGeom>
          <a:noFill/>
        </p:spPr>
        <p:txBody>
          <a:bodyPr wrap="square" rtlCol="0" anchor="t">
            <a:spAutoFit/>
          </a:bodyPr>
          <a:p>
            <a:r>
              <a:rPr lang="en-US" altLang="zh-CN">
                <a:solidFill>
                  <a:schemeClr val="tx1">
                    <a:lumMod val="75000"/>
                    <a:lumOff val="25000"/>
                  </a:schemeClr>
                </a:solidFill>
              </a:rPr>
              <a:t>80~200</a:t>
            </a:r>
            <a:r>
              <a:rPr lang="en-US" altLang="zh-CN">
                <a:solidFill>
                  <a:schemeClr val="tx1">
                    <a:lumMod val="75000"/>
                    <a:lumOff val="25000"/>
                  </a:schemeClr>
                </a:solidFill>
              </a:rPr>
              <a:t>℃</a:t>
            </a:r>
            <a:endParaRPr lang="en-US" altLang="zh-CN">
              <a:solidFill>
                <a:schemeClr val="tx1">
                  <a:lumMod val="75000"/>
                  <a:lumOff val="25000"/>
                </a:schemeClr>
              </a:solidFill>
            </a:endParaRPr>
          </a:p>
        </p:txBody>
      </p:sp>
      <p:sp>
        <p:nvSpPr>
          <p:cNvPr id="20" name="文本框 19"/>
          <p:cNvSpPr txBox="1"/>
          <p:nvPr>
            <p:custDataLst>
              <p:tags r:id="rId17"/>
            </p:custDataLst>
          </p:nvPr>
        </p:nvSpPr>
        <p:spPr>
          <a:xfrm>
            <a:off x="3604895" y="4834255"/>
            <a:ext cx="1640205" cy="245110"/>
          </a:xfrm>
          <a:prstGeom prst="rect">
            <a:avLst/>
          </a:prstGeom>
          <a:noFill/>
        </p:spPr>
        <p:txBody>
          <a:bodyPr wrap="square" rtlCol="0" anchor="t">
            <a:spAutoFit/>
          </a:bodyPr>
          <a:p>
            <a:r>
              <a:rPr lang="en-US" altLang="zh-CN" sz="1000"/>
              <a:t>T</a:t>
            </a:r>
            <a:r>
              <a:rPr lang="zh-CN" altLang="en-US" sz="1000"/>
              <a:t>emperature adjustment</a:t>
            </a:r>
            <a:endParaRPr lang="zh-CN" altLang="en-US" sz="1000"/>
          </a:p>
        </p:txBody>
      </p:sp>
      <p:sp>
        <p:nvSpPr>
          <p:cNvPr id="21" name="文本框 20"/>
          <p:cNvSpPr txBox="1"/>
          <p:nvPr>
            <p:custDataLst>
              <p:tags r:id="rId18"/>
            </p:custDataLst>
          </p:nvPr>
        </p:nvSpPr>
        <p:spPr>
          <a:xfrm>
            <a:off x="3594735" y="5574030"/>
            <a:ext cx="974725" cy="245110"/>
          </a:xfrm>
          <a:prstGeom prst="rect">
            <a:avLst/>
          </a:prstGeom>
          <a:noFill/>
        </p:spPr>
        <p:txBody>
          <a:bodyPr wrap="square" rtlCol="0" anchor="t">
            <a:spAutoFit/>
          </a:bodyPr>
          <a:p>
            <a:r>
              <a:rPr lang="en-US" altLang="zh-CN" sz="1000"/>
              <a:t>Set Time</a:t>
            </a:r>
            <a:endParaRPr lang="en-US" altLang="zh-CN" sz="1000"/>
          </a:p>
        </p:txBody>
      </p:sp>
      <p:sp>
        <p:nvSpPr>
          <p:cNvPr id="29" name="文本框 28"/>
          <p:cNvSpPr txBox="1"/>
          <p:nvPr>
            <p:custDataLst>
              <p:tags r:id="rId19"/>
            </p:custDataLst>
          </p:nvPr>
        </p:nvSpPr>
        <p:spPr>
          <a:xfrm>
            <a:off x="3578860" y="5281295"/>
            <a:ext cx="1666240" cy="368300"/>
          </a:xfrm>
          <a:prstGeom prst="rect">
            <a:avLst/>
          </a:prstGeom>
          <a:noFill/>
        </p:spPr>
        <p:txBody>
          <a:bodyPr wrap="square" rtlCol="0" anchor="t">
            <a:spAutoFit/>
          </a:bodyPr>
          <a:p>
            <a:r>
              <a:rPr lang="en-US" altLang="zh-CN">
                <a:solidFill>
                  <a:schemeClr val="tx1">
                    <a:lumMod val="75000"/>
                    <a:lumOff val="25000"/>
                  </a:schemeClr>
                </a:solidFill>
              </a:rPr>
              <a:t>1H</a:t>
            </a:r>
            <a:endParaRPr lang="en-US" altLang="zh-CN">
              <a:solidFill>
                <a:schemeClr val="tx1">
                  <a:lumMod val="75000"/>
                  <a:lumOff val="25000"/>
                </a:schemeClr>
              </a:solidFill>
            </a:endParaRPr>
          </a:p>
        </p:txBody>
      </p:sp>
      <p:pic>
        <p:nvPicPr>
          <p:cNvPr id="33" name="图片 32" descr="温度计"/>
          <p:cNvPicPr>
            <a:picLocks noChangeAspect="1"/>
          </p:cNvPicPr>
          <p:nvPr/>
        </p:nvPicPr>
        <p:blipFill>
          <a:blip r:embed="rId20"/>
          <a:stretch>
            <a:fillRect/>
          </a:stretch>
        </p:blipFill>
        <p:spPr>
          <a:xfrm>
            <a:off x="3175000" y="4651375"/>
            <a:ext cx="352425" cy="352425"/>
          </a:xfrm>
          <a:prstGeom prst="rect">
            <a:avLst/>
          </a:prstGeom>
        </p:spPr>
      </p:pic>
      <p:pic>
        <p:nvPicPr>
          <p:cNvPr id="34" name="图片 33" descr="表"/>
          <p:cNvPicPr>
            <a:picLocks noChangeAspect="1"/>
          </p:cNvPicPr>
          <p:nvPr/>
        </p:nvPicPr>
        <p:blipFill>
          <a:blip r:embed="rId21"/>
          <a:stretch>
            <a:fillRect/>
          </a:stretch>
        </p:blipFill>
        <p:spPr>
          <a:xfrm>
            <a:off x="3146425" y="5313680"/>
            <a:ext cx="432435" cy="432435"/>
          </a:xfrm>
          <a:prstGeom prst="rect">
            <a:avLst/>
          </a:prstGeom>
        </p:spPr>
      </p:pic>
      <p:sp>
        <p:nvSpPr>
          <p:cNvPr id="36" name="文本框 35"/>
          <p:cNvSpPr txBox="1"/>
          <p:nvPr>
            <p:custDataLst>
              <p:tags r:id="rId22"/>
            </p:custDataLst>
          </p:nvPr>
        </p:nvSpPr>
        <p:spPr>
          <a:xfrm>
            <a:off x="6085205" y="1591310"/>
            <a:ext cx="310515" cy="435610"/>
          </a:xfrm>
          <a:prstGeom prst="rect">
            <a:avLst/>
          </a:prstGeom>
          <a:noFill/>
        </p:spPr>
        <p:txBody>
          <a:bodyPr wrap="square" rtlCol="0">
            <a:noAutofit/>
          </a:bodyPr>
          <a:p>
            <a:r>
              <a:rPr lang="en-US" altLang="zh-CN" sz="4400">
                <a:solidFill>
                  <a:schemeClr val="bg2"/>
                </a:solidFill>
              </a:rPr>
              <a:t>·</a:t>
            </a:r>
            <a:endParaRPr lang="en-US" altLang="zh-CN" sz="4400">
              <a:solidFill>
                <a:schemeClr val="bg2"/>
              </a:solidFill>
            </a:endParaRPr>
          </a:p>
        </p:txBody>
      </p:sp>
      <p:sp>
        <p:nvSpPr>
          <p:cNvPr id="41" name="文本框 40"/>
          <p:cNvSpPr txBox="1"/>
          <p:nvPr>
            <p:custDataLst>
              <p:tags r:id="rId23"/>
            </p:custDataLst>
          </p:nvPr>
        </p:nvSpPr>
        <p:spPr>
          <a:xfrm>
            <a:off x="5260975" y="747395"/>
            <a:ext cx="7150100" cy="706755"/>
          </a:xfrm>
          <a:prstGeom prst="rect">
            <a:avLst/>
          </a:prstGeom>
          <a:noFill/>
        </p:spPr>
        <p:txBody>
          <a:bodyPr wrap="square" rtlCol="0" anchor="t">
            <a:spAutoFit/>
          </a:bodyPr>
          <a:p>
            <a:r>
              <a:rPr lang="en-US" sz="4000"/>
              <a:t>AF-3802</a:t>
            </a:r>
            <a:r>
              <a:rPr lang="en-US" altLang="zh-CN" sz="4000"/>
              <a:t> 3.8L  AIR FRYER</a:t>
            </a:r>
            <a:endParaRPr lang="en-US" altLang="zh-CN" sz="4000"/>
          </a:p>
        </p:txBody>
      </p:sp>
      <p:pic>
        <p:nvPicPr>
          <p:cNvPr id="6" name="图片 5" descr="微信图片_20250515083358"/>
          <p:cNvPicPr>
            <a:picLocks noChangeAspect="1"/>
          </p:cNvPicPr>
          <p:nvPr/>
        </p:nvPicPr>
        <p:blipFill>
          <a:blip r:embed="rId24"/>
          <a:stretch>
            <a:fillRect/>
          </a:stretch>
        </p:blipFill>
        <p:spPr>
          <a:xfrm>
            <a:off x="5860415" y="3716655"/>
            <a:ext cx="5837555" cy="27946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0"/>
            <a:lum/>
          </a:blip>
          <a:srcRect/>
          <a:stretch>
            <a:fillRect l="-10000" r="-10000"/>
          </a:stretch>
        </a:blipFill>
        <a:effectLst/>
      </p:bgPr>
    </p:bg>
    <p:spTree>
      <p:nvGrpSpPr>
        <p:cNvPr id="1" name=""/>
        <p:cNvGrpSpPr/>
        <p:nvPr/>
      </p:nvGrpSpPr>
      <p:grpSpPr>
        <a:xfrm>
          <a:off x="0" y="0"/>
          <a:ext cx="0" cy="0"/>
          <a:chOff x="0" y="0"/>
          <a:chExt cx="0" cy="0"/>
        </a:xfrm>
      </p:grpSpPr>
      <p:pic>
        <p:nvPicPr>
          <p:cNvPr id="16" name="图片 15" descr="微信图片_20250408145856"/>
          <p:cNvPicPr>
            <a:picLocks noChangeAspect="1"/>
          </p:cNvPicPr>
          <p:nvPr/>
        </p:nvPicPr>
        <p:blipFill>
          <a:blip r:embed="rId2"/>
          <a:srcRect t="9942"/>
          <a:stretch>
            <a:fillRect/>
          </a:stretch>
        </p:blipFill>
        <p:spPr>
          <a:xfrm>
            <a:off x="-33655" y="194310"/>
            <a:ext cx="12228830" cy="5137785"/>
          </a:xfrm>
          <a:prstGeom prst="rect">
            <a:avLst/>
          </a:prstGeom>
        </p:spPr>
      </p:pic>
      <p:sp>
        <p:nvSpPr>
          <p:cNvPr id="13" name="文本框 12"/>
          <p:cNvSpPr txBox="1"/>
          <p:nvPr/>
        </p:nvSpPr>
        <p:spPr>
          <a:xfrm>
            <a:off x="242570" y="5434330"/>
            <a:ext cx="5004435" cy="368300"/>
          </a:xfrm>
          <a:prstGeom prst="rect">
            <a:avLst/>
          </a:prstGeom>
          <a:noFill/>
        </p:spPr>
        <p:txBody>
          <a:bodyPr wrap="square" rtlCol="0">
            <a:spAutoFit/>
          </a:bodyPr>
          <a:p>
            <a:r>
              <a:rPr lang="zh-CN" altLang="en-US" b="1"/>
              <a:t>Zhejiang Xunmai Electronics Co., Ltd.</a:t>
            </a:r>
            <a:endParaRPr lang="zh-CN" altLang="en-US" b="1"/>
          </a:p>
        </p:txBody>
      </p:sp>
      <p:sp>
        <p:nvSpPr>
          <p:cNvPr id="14" name="文本框 13"/>
          <p:cNvSpPr txBox="1"/>
          <p:nvPr/>
        </p:nvSpPr>
        <p:spPr>
          <a:xfrm>
            <a:off x="253365" y="5760085"/>
            <a:ext cx="4909185" cy="983615"/>
          </a:xfrm>
          <a:prstGeom prst="rect">
            <a:avLst/>
          </a:prstGeom>
          <a:noFill/>
        </p:spPr>
        <p:txBody>
          <a:bodyPr wrap="square" rtlCol="0">
            <a:spAutoFit/>
          </a:bodyPr>
          <a:p>
            <a:r>
              <a:rPr lang="en-US" altLang="zh-CN" sz="1000"/>
              <a:t>Address: Building 1, Huadong Digital Economy Industrial Park, Qujiang District, Quzhou City, Zhejiang Province</a:t>
            </a:r>
            <a:endParaRPr lang="en-US" altLang="zh-CN" sz="1000"/>
          </a:p>
          <a:p>
            <a:r>
              <a:rPr lang="en-US" altLang="zh-CN" sz="1000"/>
              <a:t>Telephone: +(0570) 828 0566</a:t>
            </a:r>
            <a:endParaRPr lang="en-US" altLang="zh-CN" sz="1000"/>
          </a:p>
          <a:p>
            <a:r>
              <a:rPr lang="en-US" altLang="zh-CN" sz="1000"/>
              <a:t>            +86-18657091666</a:t>
            </a:r>
            <a:endParaRPr lang="en-US" altLang="zh-CN" sz="1000"/>
          </a:p>
          <a:p>
            <a:r>
              <a:rPr lang="en-US" altLang="zh-CN" sz="1000"/>
              <a:t>Email: jack@</a:t>
            </a:r>
            <a:r>
              <a:rPr lang="en-US" altLang="zh-CN" sz="1000"/>
              <a:t>cnxunmai.com</a:t>
            </a:r>
            <a:r>
              <a:rPr lang="zh-CN" altLang="en-US"/>
              <a:t> </a:t>
            </a:r>
            <a:endParaRPr lang="zh-CN" altLang="en-US"/>
          </a:p>
        </p:txBody>
      </p:sp>
      <p:pic>
        <p:nvPicPr>
          <p:cNvPr id="17" name="图片 16" descr="213"/>
          <p:cNvPicPr>
            <a:picLocks noChangeAspect="1"/>
          </p:cNvPicPr>
          <p:nvPr/>
        </p:nvPicPr>
        <p:blipFill>
          <a:blip r:embed="rId3"/>
          <a:stretch>
            <a:fillRect/>
          </a:stretch>
        </p:blipFill>
        <p:spPr>
          <a:xfrm>
            <a:off x="34290" y="91440"/>
            <a:ext cx="954405" cy="7988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SLIDE_ID" val="diagram20236924_1"/>
  <p:tag name="KSO_WM_TEMPLATE_SUBCATEGORY" val="0"/>
  <p:tag name="KSO_WM_TEMPLATE_MASTER_TYPE" val="0"/>
  <p:tag name="KSO_WM_TEMPLATE_COLOR_TYPE" val="0"/>
  <p:tag name="KSO_WM_SLIDE_TYPE" val="text"/>
  <p:tag name="KSO_WM_SLIDE_SUBTYPE" val="diag"/>
  <p:tag name="KSO_WM_SLIDE_ITEM_CNT" val="3"/>
  <p:tag name="KSO_WM_SLIDE_INDEX" val="1"/>
  <p:tag name="KSO_WM_SLIDE_SIZE" val="758.456*378.469"/>
  <p:tag name="KSO_WM_SLIDE_POSITION" val="101.129*123.58"/>
  <p:tag name="KSO_WM_TAG_VERSION" val="3.0"/>
  <p:tag name="KSO_WM_BEAUTIFY_FLAG" val="#wm#"/>
  <p:tag name="KSO_WM_TEMPLATE_CATEGORY" val="diagram"/>
  <p:tag name="KSO_WM_TEMPLATE_INDEX" val="20236924"/>
  <p:tag name="KSO_WM_DIAGRAM_GROUP_CODE" val="n1-1"/>
  <p:tag name="KSO_WM_SLIDE_DIAGTYPE" val="n"/>
  <p:tag name="KSO_WM_SLIDE_LAYOUT" val="a_n"/>
  <p:tag name="KSO_WM_SLIDE_LAYOUT_CNT" val="1_1"/>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commondata" val="eyJoZGlkIjoiZTc5MDJkNWY5MDI4NWY1MDU0YTg1YTA4NmIwNThkMDcifQ=="/>
</p:tagLst>
</file>

<file path=ppt/theme/theme1.xml><?xml version="1.0" encoding="utf-8"?>
<a:theme xmlns:a="http://schemas.openxmlformats.org/drawingml/2006/main" name="Office 主题">
  <a:themeElements>
    <a:clrScheme name="自定义 1277">
      <a:dk1>
        <a:sysClr val="windowText" lastClr="000000"/>
      </a:dk1>
      <a:lt1>
        <a:sysClr val="window" lastClr="FFFFFF"/>
      </a:lt1>
      <a:dk2>
        <a:srgbClr val="02497D"/>
      </a:dk2>
      <a:lt2>
        <a:srgbClr val="056D9A"/>
      </a:lt2>
      <a:accent1>
        <a:srgbClr val="056D9A"/>
      </a:accent1>
      <a:accent2>
        <a:srgbClr val="02497D"/>
      </a:accent2>
      <a:accent3>
        <a:srgbClr val="056D9A"/>
      </a:accent3>
      <a:accent4>
        <a:srgbClr val="02497D"/>
      </a:accent4>
      <a:accent5>
        <a:srgbClr val="056D9A"/>
      </a:accent5>
      <a:accent6>
        <a:srgbClr val="02497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12113</Words>
  <Application>WPS 演示</Application>
  <PresentationFormat>宽屏</PresentationFormat>
  <Paragraphs>1045</Paragraphs>
  <Slides>28</Slides>
  <Notes>30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28</vt:i4>
      </vt:variant>
    </vt:vector>
  </HeadingPairs>
  <TitlesOfParts>
    <vt:vector size="39" baseType="lpstr">
      <vt:lpstr>Arial</vt:lpstr>
      <vt:lpstr>宋体</vt:lpstr>
      <vt:lpstr>Wingdings</vt:lpstr>
      <vt:lpstr>微软雅黑</vt:lpstr>
      <vt:lpstr>Impact</vt:lpstr>
      <vt:lpstr>方正兰亭黑简体</vt:lpstr>
      <vt:lpstr>标准粗黑</vt:lpstr>
      <vt:lpstr>Calibri</vt:lpstr>
      <vt:lpstr>Arial Unicode MS</vt:lpstr>
      <vt:lpstr>Arial Black</vt:lpstr>
      <vt:lpstr>Office 主题</vt:lpstr>
      <vt:lpstr>PowerPoint 演示文稿</vt:lpstr>
      <vt:lpstr>PowerPoint 演示文稿</vt:lpstr>
      <vt:lpstr>ABOUT US</vt:lpstr>
      <vt:lpstr> Professional Certification</vt:lpstr>
      <vt:lpstr> Air Fryer</vt:lpstr>
      <vt:lpstr> Air Fryer</vt:lpstr>
      <vt:lpstr> Air Fryer</vt:lpstr>
      <vt:lpstr> Air Fryer</vt:lpstr>
      <vt:lpstr> Air Fryer</vt:lpstr>
      <vt:lpstr>空气炸锅 Air Fryer</vt:lpstr>
      <vt:lpstr> Air Fryer</vt:lpstr>
      <vt:lpstr> Air Fryer</vt:lpstr>
      <vt:lpstr>Air Fryer</vt:lpstr>
      <vt:lpstr> Air Fryer</vt:lpstr>
      <vt:lpstr>Air Fryer</vt:lpstr>
      <vt:lpstr> Air Fryer</vt:lpstr>
      <vt:lpstr>Air Fryer</vt:lpstr>
      <vt:lpstr>Air Fryer</vt:lpstr>
      <vt:lpstr> Air Fryer</vt:lpstr>
      <vt:lpstr>Air Fryer</vt:lpstr>
      <vt:lpstr>Air Fryer</vt:lpstr>
      <vt:lpstr>Air Fryer</vt:lpstr>
      <vt:lpstr>Air Fryer</vt:lpstr>
      <vt:lpstr>Air Fryer</vt:lpstr>
      <vt:lpstr>Air Fryer</vt:lpstr>
      <vt:lpstr>Air Fryer</vt:lpstr>
      <vt:lpstr>Air Fryer</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热海.</cp:lastModifiedBy>
  <cp:revision>46</cp:revision>
  <dcterms:created xsi:type="dcterms:W3CDTF">2015-05-05T08:02:00Z</dcterms:created>
  <dcterms:modified xsi:type="dcterms:W3CDTF">2025-05-15T06:37:33Z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69F4F541AD954548BD642CF2CF0EFBC2_13</vt:lpwstr>
  </property>
  <property fmtid="{D5CDD505-2E9C-101B-9397-08002B2CF9AE}" pid="3" name="KSOProductBuildVer">
    <vt:lpwstr>2052-12.1.0.16120</vt:lpwstr>
  </property>
</Properties>
</file>